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435" r:id="rId2"/>
    <p:sldId id="436" r:id="rId3"/>
    <p:sldId id="437" r:id="rId4"/>
    <p:sldId id="438" r:id="rId5"/>
    <p:sldId id="439" r:id="rId6"/>
    <p:sldId id="440" r:id="rId7"/>
    <p:sldId id="441" r:id="rId8"/>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0"/>
    <p:restoredTop sz="94681"/>
  </p:normalViewPr>
  <p:slideViewPr>
    <p:cSldViewPr snapToGrid="0" snapToObjects="1">
      <p:cViewPr varScale="1">
        <p:scale>
          <a:sx n="62" d="100"/>
          <a:sy n="62" d="100"/>
        </p:scale>
        <p:origin x="200" y="1168"/>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3DE2D2-4E14-954A-9602-88D0488D3BF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1BF56D3E-712E-1946-8592-C54A1DD6F5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703CF0E4-5FAE-4B4D-A334-D0CDA76A6162}"/>
              </a:ext>
            </a:extLst>
          </p:cNvPr>
          <p:cNvSpPr>
            <a:spLocks noGrp="1"/>
          </p:cNvSpPr>
          <p:nvPr>
            <p:ph type="dt" sz="half" idx="10"/>
          </p:nvPr>
        </p:nvSpPr>
        <p:spPr/>
        <p:txBody>
          <a:bodyPr/>
          <a:lstStyle/>
          <a:p>
            <a:fld id="{EAE74681-AC59-214E-8C0E-87D24ED1B471}" type="datetimeFigureOut">
              <a:rPr lang="es-CL" smtClean="0"/>
              <a:t>04-01-2021</a:t>
            </a:fld>
            <a:endParaRPr lang="es-CL"/>
          </a:p>
        </p:txBody>
      </p:sp>
      <p:sp>
        <p:nvSpPr>
          <p:cNvPr id="5" name="Marcador de pie de página 4">
            <a:extLst>
              <a:ext uri="{FF2B5EF4-FFF2-40B4-BE49-F238E27FC236}">
                <a16:creationId xmlns:a16="http://schemas.microsoft.com/office/drawing/2014/main" id="{E2582569-3ABA-2841-81BF-EE7FEA9DAE3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C37062B-E935-0A4D-84BC-35341912FEB3}"/>
              </a:ext>
            </a:extLst>
          </p:cNvPr>
          <p:cNvSpPr>
            <a:spLocks noGrp="1"/>
          </p:cNvSpPr>
          <p:nvPr>
            <p:ph type="sldNum" sz="quarter" idx="12"/>
          </p:nvPr>
        </p:nvSpPr>
        <p:spPr/>
        <p:txBody>
          <a:bodyPr/>
          <a:lstStyle/>
          <a:p>
            <a:fld id="{FC1B1AB3-CCBF-354F-A666-52270FE569CD}" type="slidenum">
              <a:rPr lang="es-CL" smtClean="0"/>
              <a:t>‹#›</a:t>
            </a:fld>
            <a:endParaRPr lang="es-CL"/>
          </a:p>
        </p:txBody>
      </p:sp>
    </p:spTree>
    <p:extLst>
      <p:ext uri="{BB962C8B-B14F-4D97-AF65-F5344CB8AC3E}">
        <p14:creationId xmlns:p14="http://schemas.microsoft.com/office/powerpoint/2010/main" val="2721710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7AFBC5-DF7E-2B4B-ACB0-C4BFA582C76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A9494C8C-85C6-2946-AE65-7B4C3E1ECCA8}"/>
              </a:ext>
            </a:extLst>
          </p:cNvPr>
          <p:cNvSpPr>
            <a:spLocks noGrp="1"/>
          </p:cNvSpPr>
          <p:nvPr>
            <p:ph type="body" orient="vert" idx="1"/>
          </p:nvPr>
        </p:nvSpPr>
        <p:spPr/>
        <p:txBody>
          <a:bodyPr vert="eaVert"/>
          <a:lstStyle/>
          <a:p>
            <a:r>
              <a:rPr lang="es-ES"/>
              <a:t>Editar los estilos de texto del patrón
Segundo nivel
Tercer nivel
Cuarto nivel
Quinto nivel</a:t>
            </a:r>
            <a:endParaRPr lang="es-CL"/>
          </a:p>
        </p:txBody>
      </p:sp>
      <p:sp>
        <p:nvSpPr>
          <p:cNvPr id="4" name="Marcador de fecha 3">
            <a:extLst>
              <a:ext uri="{FF2B5EF4-FFF2-40B4-BE49-F238E27FC236}">
                <a16:creationId xmlns:a16="http://schemas.microsoft.com/office/drawing/2014/main" id="{57FD6D08-86BF-144F-9EF0-19661978083D}"/>
              </a:ext>
            </a:extLst>
          </p:cNvPr>
          <p:cNvSpPr>
            <a:spLocks noGrp="1"/>
          </p:cNvSpPr>
          <p:nvPr>
            <p:ph type="dt" sz="half" idx="10"/>
          </p:nvPr>
        </p:nvSpPr>
        <p:spPr/>
        <p:txBody>
          <a:bodyPr/>
          <a:lstStyle/>
          <a:p>
            <a:fld id="{EAE74681-AC59-214E-8C0E-87D24ED1B471}" type="datetimeFigureOut">
              <a:rPr lang="es-CL" smtClean="0"/>
              <a:t>04-01-2021</a:t>
            </a:fld>
            <a:endParaRPr lang="es-CL"/>
          </a:p>
        </p:txBody>
      </p:sp>
      <p:sp>
        <p:nvSpPr>
          <p:cNvPr id="5" name="Marcador de pie de página 4">
            <a:extLst>
              <a:ext uri="{FF2B5EF4-FFF2-40B4-BE49-F238E27FC236}">
                <a16:creationId xmlns:a16="http://schemas.microsoft.com/office/drawing/2014/main" id="{A607B346-6BA3-2E4F-83F3-5757A24F6B6E}"/>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08A09F9-E386-3E4F-8262-686AF89D4AC1}"/>
              </a:ext>
            </a:extLst>
          </p:cNvPr>
          <p:cNvSpPr>
            <a:spLocks noGrp="1"/>
          </p:cNvSpPr>
          <p:nvPr>
            <p:ph type="sldNum" sz="quarter" idx="12"/>
          </p:nvPr>
        </p:nvSpPr>
        <p:spPr/>
        <p:txBody>
          <a:bodyPr/>
          <a:lstStyle/>
          <a:p>
            <a:fld id="{FC1B1AB3-CCBF-354F-A666-52270FE569CD}" type="slidenum">
              <a:rPr lang="es-CL" smtClean="0"/>
              <a:t>‹#›</a:t>
            </a:fld>
            <a:endParaRPr lang="es-CL"/>
          </a:p>
        </p:txBody>
      </p:sp>
    </p:spTree>
    <p:extLst>
      <p:ext uri="{BB962C8B-B14F-4D97-AF65-F5344CB8AC3E}">
        <p14:creationId xmlns:p14="http://schemas.microsoft.com/office/powerpoint/2010/main" val="3315902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1A02CA0-217A-D648-905A-095CC12C24D5}"/>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E2BB46C9-CA2E-9642-A286-2ADA47CBF830}"/>
              </a:ext>
            </a:extLst>
          </p:cNvPr>
          <p:cNvSpPr>
            <a:spLocks noGrp="1"/>
          </p:cNvSpPr>
          <p:nvPr>
            <p:ph type="body" orient="vert" idx="1"/>
          </p:nvPr>
        </p:nvSpPr>
        <p:spPr>
          <a:xfrm>
            <a:off x="838200" y="365125"/>
            <a:ext cx="7734300" cy="5811838"/>
          </a:xfrm>
        </p:spPr>
        <p:txBody>
          <a:bodyPr vert="eaVert"/>
          <a:lstStyle/>
          <a:p>
            <a:r>
              <a:rPr lang="es-ES"/>
              <a:t>Editar los estilos de texto del patrón
Segundo nivel
Tercer nivel
Cuarto nivel
Quinto nivel</a:t>
            </a:r>
            <a:endParaRPr lang="es-CL"/>
          </a:p>
        </p:txBody>
      </p:sp>
      <p:sp>
        <p:nvSpPr>
          <p:cNvPr id="4" name="Marcador de fecha 3">
            <a:extLst>
              <a:ext uri="{FF2B5EF4-FFF2-40B4-BE49-F238E27FC236}">
                <a16:creationId xmlns:a16="http://schemas.microsoft.com/office/drawing/2014/main" id="{58945DA2-C9C7-D044-BE5A-CF93509BFACA}"/>
              </a:ext>
            </a:extLst>
          </p:cNvPr>
          <p:cNvSpPr>
            <a:spLocks noGrp="1"/>
          </p:cNvSpPr>
          <p:nvPr>
            <p:ph type="dt" sz="half" idx="10"/>
          </p:nvPr>
        </p:nvSpPr>
        <p:spPr/>
        <p:txBody>
          <a:bodyPr/>
          <a:lstStyle/>
          <a:p>
            <a:fld id="{EAE74681-AC59-214E-8C0E-87D24ED1B471}" type="datetimeFigureOut">
              <a:rPr lang="es-CL" smtClean="0"/>
              <a:t>04-01-2021</a:t>
            </a:fld>
            <a:endParaRPr lang="es-CL"/>
          </a:p>
        </p:txBody>
      </p:sp>
      <p:sp>
        <p:nvSpPr>
          <p:cNvPr id="5" name="Marcador de pie de página 4">
            <a:extLst>
              <a:ext uri="{FF2B5EF4-FFF2-40B4-BE49-F238E27FC236}">
                <a16:creationId xmlns:a16="http://schemas.microsoft.com/office/drawing/2014/main" id="{0870A4D2-E795-D549-98AE-B5C21EB27383}"/>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16281EE-83BA-8545-B0BB-E2A95033C3C9}"/>
              </a:ext>
            </a:extLst>
          </p:cNvPr>
          <p:cNvSpPr>
            <a:spLocks noGrp="1"/>
          </p:cNvSpPr>
          <p:nvPr>
            <p:ph type="sldNum" sz="quarter" idx="12"/>
          </p:nvPr>
        </p:nvSpPr>
        <p:spPr/>
        <p:txBody>
          <a:bodyPr/>
          <a:lstStyle/>
          <a:p>
            <a:fld id="{FC1B1AB3-CCBF-354F-A666-52270FE569CD}" type="slidenum">
              <a:rPr lang="es-CL" smtClean="0"/>
              <a:t>‹#›</a:t>
            </a:fld>
            <a:endParaRPr lang="es-CL"/>
          </a:p>
        </p:txBody>
      </p:sp>
    </p:spTree>
    <p:extLst>
      <p:ext uri="{BB962C8B-B14F-4D97-AF65-F5344CB8AC3E}">
        <p14:creationId xmlns:p14="http://schemas.microsoft.com/office/powerpoint/2010/main" val="2444635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AD9569-70D8-F948-AC4D-7C0F9F50D06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50B14BE0-8591-1749-ACE3-F0395116AD51}"/>
              </a:ext>
            </a:extLst>
          </p:cNvPr>
          <p:cNvSpPr>
            <a:spLocks noGrp="1"/>
          </p:cNvSpPr>
          <p:nvPr>
            <p:ph idx="1"/>
          </p:nvPr>
        </p:nvSpPr>
        <p:spPr/>
        <p:txBody>
          <a:bodyPr/>
          <a:lstStyle/>
          <a:p>
            <a:r>
              <a:rPr lang="es-ES"/>
              <a:t>Editar los estilos de texto del patrón
Segundo nivel
Tercer nivel
Cuarto nivel
Quinto nivel</a:t>
            </a:r>
            <a:endParaRPr lang="es-CL"/>
          </a:p>
        </p:txBody>
      </p:sp>
      <p:sp>
        <p:nvSpPr>
          <p:cNvPr id="4" name="Marcador de fecha 3">
            <a:extLst>
              <a:ext uri="{FF2B5EF4-FFF2-40B4-BE49-F238E27FC236}">
                <a16:creationId xmlns:a16="http://schemas.microsoft.com/office/drawing/2014/main" id="{8583A373-E187-C643-910A-94104A6ACA6F}"/>
              </a:ext>
            </a:extLst>
          </p:cNvPr>
          <p:cNvSpPr>
            <a:spLocks noGrp="1"/>
          </p:cNvSpPr>
          <p:nvPr>
            <p:ph type="dt" sz="half" idx="10"/>
          </p:nvPr>
        </p:nvSpPr>
        <p:spPr/>
        <p:txBody>
          <a:bodyPr/>
          <a:lstStyle/>
          <a:p>
            <a:fld id="{EAE74681-AC59-214E-8C0E-87D24ED1B471}" type="datetimeFigureOut">
              <a:rPr lang="es-CL" smtClean="0"/>
              <a:t>04-01-2021</a:t>
            </a:fld>
            <a:endParaRPr lang="es-CL"/>
          </a:p>
        </p:txBody>
      </p:sp>
      <p:sp>
        <p:nvSpPr>
          <p:cNvPr id="5" name="Marcador de pie de página 4">
            <a:extLst>
              <a:ext uri="{FF2B5EF4-FFF2-40B4-BE49-F238E27FC236}">
                <a16:creationId xmlns:a16="http://schemas.microsoft.com/office/drawing/2014/main" id="{B6B8245F-9900-2946-968B-16D0513537B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82CBAA3-B18B-0244-BB26-EDFEA3994230}"/>
              </a:ext>
            </a:extLst>
          </p:cNvPr>
          <p:cNvSpPr>
            <a:spLocks noGrp="1"/>
          </p:cNvSpPr>
          <p:nvPr>
            <p:ph type="sldNum" sz="quarter" idx="12"/>
          </p:nvPr>
        </p:nvSpPr>
        <p:spPr/>
        <p:txBody>
          <a:bodyPr/>
          <a:lstStyle/>
          <a:p>
            <a:fld id="{FC1B1AB3-CCBF-354F-A666-52270FE569CD}" type="slidenum">
              <a:rPr lang="es-CL" smtClean="0"/>
              <a:t>‹#›</a:t>
            </a:fld>
            <a:endParaRPr lang="es-CL"/>
          </a:p>
        </p:txBody>
      </p:sp>
    </p:spTree>
    <p:extLst>
      <p:ext uri="{BB962C8B-B14F-4D97-AF65-F5344CB8AC3E}">
        <p14:creationId xmlns:p14="http://schemas.microsoft.com/office/powerpoint/2010/main" val="1159757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1F0A06-D5EB-964A-A14E-3E61A79201D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EE290B6B-06E5-AA4D-8FA4-3A9E1536F1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s-ES"/>
              <a:t>Editar los estilos de texto del patrón
Segundo nivel
Tercer nivel
Cuarto nivel
Quinto nivel</a:t>
            </a:r>
            <a:endParaRPr lang="es-CL"/>
          </a:p>
        </p:txBody>
      </p:sp>
      <p:sp>
        <p:nvSpPr>
          <p:cNvPr id="4" name="Marcador de fecha 3">
            <a:extLst>
              <a:ext uri="{FF2B5EF4-FFF2-40B4-BE49-F238E27FC236}">
                <a16:creationId xmlns:a16="http://schemas.microsoft.com/office/drawing/2014/main" id="{3B3F8946-1A8A-934A-BA17-C2B3BF2A10F7}"/>
              </a:ext>
            </a:extLst>
          </p:cNvPr>
          <p:cNvSpPr>
            <a:spLocks noGrp="1"/>
          </p:cNvSpPr>
          <p:nvPr>
            <p:ph type="dt" sz="half" idx="10"/>
          </p:nvPr>
        </p:nvSpPr>
        <p:spPr/>
        <p:txBody>
          <a:bodyPr/>
          <a:lstStyle/>
          <a:p>
            <a:fld id="{EAE74681-AC59-214E-8C0E-87D24ED1B471}" type="datetimeFigureOut">
              <a:rPr lang="es-CL" smtClean="0"/>
              <a:t>04-01-2021</a:t>
            </a:fld>
            <a:endParaRPr lang="es-CL"/>
          </a:p>
        </p:txBody>
      </p:sp>
      <p:sp>
        <p:nvSpPr>
          <p:cNvPr id="5" name="Marcador de pie de página 4">
            <a:extLst>
              <a:ext uri="{FF2B5EF4-FFF2-40B4-BE49-F238E27FC236}">
                <a16:creationId xmlns:a16="http://schemas.microsoft.com/office/drawing/2014/main" id="{3B9FCAA2-D88A-D242-ACB1-40A4EA1F415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230FFEB-83A9-0547-A845-8571A11525A7}"/>
              </a:ext>
            </a:extLst>
          </p:cNvPr>
          <p:cNvSpPr>
            <a:spLocks noGrp="1"/>
          </p:cNvSpPr>
          <p:nvPr>
            <p:ph type="sldNum" sz="quarter" idx="12"/>
          </p:nvPr>
        </p:nvSpPr>
        <p:spPr/>
        <p:txBody>
          <a:bodyPr/>
          <a:lstStyle/>
          <a:p>
            <a:fld id="{FC1B1AB3-CCBF-354F-A666-52270FE569CD}" type="slidenum">
              <a:rPr lang="es-CL" smtClean="0"/>
              <a:t>‹#›</a:t>
            </a:fld>
            <a:endParaRPr lang="es-CL"/>
          </a:p>
        </p:txBody>
      </p:sp>
    </p:spTree>
    <p:extLst>
      <p:ext uri="{BB962C8B-B14F-4D97-AF65-F5344CB8AC3E}">
        <p14:creationId xmlns:p14="http://schemas.microsoft.com/office/powerpoint/2010/main" val="411019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257171-4468-9F43-83A5-E190FBED8416}"/>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A0F4BE90-0FFE-C34F-AF13-E2E16F60DBE7}"/>
              </a:ext>
            </a:extLst>
          </p:cNvPr>
          <p:cNvSpPr>
            <a:spLocks noGrp="1"/>
          </p:cNvSpPr>
          <p:nvPr>
            <p:ph sz="half" idx="1"/>
          </p:nvPr>
        </p:nvSpPr>
        <p:spPr>
          <a:xfrm>
            <a:off x="838200" y="1825625"/>
            <a:ext cx="5181600" cy="4351338"/>
          </a:xfrm>
        </p:spPr>
        <p:txBody>
          <a:bodyPr/>
          <a:lstStyle/>
          <a:p>
            <a:r>
              <a:rPr lang="es-ES"/>
              <a:t>Editar los estilos de texto del patrón
Segundo nivel
Tercer nivel
Cuarto nivel
Quinto nivel</a:t>
            </a:r>
            <a:endParaRPr lang="es-CL"/>
          </a:p>
        </p:txBody>
      </p:sp>
      <p:sp>
        <p:nvSpPr>
          <p:cNvPr id="4" name="Marcador de contenido 3">
            <a:extLst>
              <a:ext uri="{FF2B5EF4-FFF2-40B4-BE49-F238E27FC236}">
                <a16:creationId xmlns:a16="http://schemas.microsoft.com/office/drawing/2014/main" id="{76E21800-9014-CD41-BF5B-1206F5E0F941}"/>
              </a:ext>
            </a:extLst>
          </p:cNvPr>
          <p:cNvSpPr>
            <a:spLocks noGrp="1"/>
          </p:cNvSpPr>
          <p:nvPr>
            <p:ph sz="half" idx="2"/>
          </p:nvPr>
        </p:nvSpPr>
        <p:spPr>
          <a:xfrm>
            <a:off x="6172200" y="1825625"/>
            <a:ext cx="5181600" cy="4351338"/>
          </a:xfrm>
        </p:spPr>
        <p:txBody>
          <a:bodyPr/>
          <a:lstStyle/>
          <a:p>
            <a:r>
              <a:rPr lang="es-ES"/>
              <a:t>Editar los estilos de texto del patrón
Segundo nivel
Tercer nivel
Cuarto nivel
Quinto nivel</a:t>
            </a:r>
            <a:endParaRPr lang="es-CL"/>
          </a:p>
        </p:txBody>
      </p:sp>
      <p:sp>
        <p:nvSpPr>
          <p:cNvPr id="5" name="Marcador de fecha 4">
            <a:extLst>
              <a:ext uri="{FF2B5EF4-FFF2-40B4-BE49-F238E27FC236}">
                <a16:creationId xmlns:a16="http://schemas.microsoft.com/office/drawing/2014/main" id="{1BEBFBAB-1EA1-2F4D-BB13-49523BB0B862}"/>
              </a:ext>
            </a:extLst>
          </p:cNvPr>
          <p:cNvSpPr>
            <a:spLocks noGrp="1"/>
          </p:cNvSpPr>
          <p:nvPr>
            <p:ph type="dt" sz="half" idx="10"/>
          </p:nvPr>
        </p:nvSpPr>
        <p:spPr/>
        <p:txBody>
          <a:bodyPr/>
          <a:lstStyle/>
          <a:p>
            <a:fld id="{EAE74681-AC59-214E-8C0E-87D24ED1B471}" type="datetimeFigureOut">
              <a:rPr lang="es-CL" smtClean="0"/>
              <a:t>04-01-2021</a:t>
            </a:fld>
            <a:endParaRPr lang="es-CL"/>
          </a:p>
        </p:txBody>
      </p:sp>
      <p:sp>
        <p:nvSpPr>
          <p:cNvPr id="6" name="Marcador de pie de página 5">
            <a:extLst>
              <a:ext uri="{FF2B5EF4-FFF2-40B4-BE49-F238E27FC236}">
                <a16:creationId xmlns:a16="http://schemas.microsoft.com/office/drawing/2014/main" id="{DB2362E8-8FF5-594D-86B4-8741D9174207}"/>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8E97E009-B493-1647-B140-E6362581B5F6}"/>
              </a:ext>
            </a:extLst>
          </p:cNvPr>
          <p:cNvSpPr>
            <a:spLocks noGrp="1"/>
          </p:cNvSpPr>
          <p:nvPr>
            <p:ph type="sldNum" sz="quarter" idx="12"/>
          </p:nvPr>
        </p:nvSpPr>
        <p:spPr/>
        <p:txBody>
          <a:bodyPr/>
          <a:lstStyle/>
          <a:p>
            <a:fld id="{FC1B1AB3-CCBF-354F-A666-52270FE569CD}" type="slidenum">
              <a:rPr lang="es-CL" smtClean="0"/>
              <a:t>‹#›</a:t>
            </a:fld>
            <a:endParaRPr lang="es-CL"/>
          </a:p>
        </p:txBody>
      </p:sp>
    </p:spTree>
    <p:extLst>
      <p:ext uri="{BB962C8B-B14F-4D97-AF65-F5344CB8AC3E}">
        <p14:creationId xmlns:p14="http://schemas.microsoft.com/office/powerpoint/2010/main" val="3765967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0C1F7C-F055-134C-96EC-5E5449EE779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1C2B9EC4-F4C7-EB4F-AE90-4E7D38D875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CL"/>
          </a:p>
        </p:txBody>
      </p:sp>
      <p:sp>
        <p:nvSpPr>
          <p:cNvPr id="4" name="Marcador de contenido 3">
            <a:extLst>
              <a:ext uri="{FF2B5EF4-FFF2-40B4-BE49-F238E27FC236}">
                <a16:creationId xmlns:a16="http://schemas.microsoft.com/office/drawing/2014/main" id="{946BBD4B-8A01-6B40-9408-F2C7A19D33A5}"/>
              </a:ext>
            </a:extLst>
          </p:cNvPr>
          <p:cNvSpPr>
            <a:spLocks noGrp="1"/>
          </p:cNvSpPr>
          <p:nvPr>
            <p:ph sz="half" idx="2"/>
          </p:nvPr>
        </p:nvSpPr>
        <p:spPr>
          <a:xfrm>
            <a:off x="839788" y="2505075"/>
            <a:ext cx="5157787" cy="3684588"/>
          </a:xfrm>
        </p:spPr>
        <p:txBody>
          <a:bodyPr/>
          <a:lstStyle/>
          <a:p>
            <a:r>
              <a:rPr lang="es-ES"/>
              <a:t>Editar los estilos de texto del patrón
Segundo nivel
Tercer nivel
Cuarto nivel
Quinto nivel</a:t>
            </a:r>
            <a:endParaRPr lang="es-CL"/>
          </a:p>
        </p:txBody>
      </p:sp>
      <p:sp>
        <p:nvSpPr>
          <p:cNvPr id="5" name="Marcador de texto 4">
            <a:extLst>
              <a:ext uri="{FF2B5EF4-FFF2-40B4-BE49-F238E27FC236}">
                <a16:creationId xmlns:a16="http://schemas.microsoft.com/office/drawing/2014/main" id="{AC04EE7E-2CC8-4840-B7AE-6EC3F365E6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CL"/>
          </a:p>
        </p:txBody>
      </p:sp>
      <p:sp>
        <p:nvSpPr>
          <p:cNvPr id="6" name="Marcador de contenido 5">
            <a:extLst>
              <a:ext uri="{FF2B5EF4-FFF2-40B4-BE49-F238E27FC236}">
                <a16:creationId xmlns:a16="http://schemas.microsoft.com/office/drawing/2014/main" id="{3869F9C6-50F9-2540-A3EA-688C84E8ED90}"/>
              </a:ext>
            </a:extLst>
          </p:cNvPr>
          <p:cNvSpPr>
            <a:spLocks noGrp="1"/>
          </p:cNvSpPr>
          <p:nvPr>
            <p:ph sz="quarter" idx="4"/>
          </p:nvPr>
        </p:nvSpPr>
        <p:spPr>
          <a:xfrm>
            <a:off x="6172200" y="2505075"/>
            <a:ext cx="5183188" cy="3684588"/>
          </a:xfrm>
        </p:spPr>
        <p:txBody>
          <a:bodyPr/>
          <a:lstStyle/>
          <a:p>
            <a:r>
              <a:rPr lang="es-ES"/>
              <a:t>Editar los estilos de texto del patrón
Segundo nivel
Tercer nivel
Cuarto nivel
Quinto nivel</a:t>
            </a:r>
            <a:endParaRPr lang="es-CL"/>
          </a:p>
        </p:txBody>
      </p:sp>
      <p:sp>
        <p:nvSpPr>
          <p:cNvPr id="7" name="Marcador de fecha 6">
            <a:extLst>
              <a:ext uri="{FF2B5EF4-FFF2-40B4-BE49-F238E27FC236}">
                <a16:creationId xmlns:a16="http://schemas.microsoft.com/office/drawing/2014/main" id="{107772D2-A96F-9F44-86F1-7D73DD0DC7E0}"/>
              </a:ext>
            </a:extLst>
          </p:cNvPr>
          <p:cNvSpPr>
            <a:spLocks noGrp="1"/>
          </p:cNvSpPr>
          <p:nvPr>
            <p:ph type="dt" sz="half" idx="10"/>
          </p:nvPr>
        </p:nvSpPr>
        <p:spPr/>
        <p:txBody>
          <a:bodyPr/>
          <a:lstStyle/>
          <a:p>
            <a:fld id="{EAE74681-AC59-214E-8C0E-87D24ED1B471}" type="datetimeFigureOut">
              <a:rPr lang="es-CL" smtClean="0"/>
              <a:t>04-01-2021</a:t>
            </a:fld>
            <a:endParaRPr lang="es-CL"/>
          </a:p>
        </p:txBody>
      </p:sp>
      <p:sp>
        <p:nvSpPr>
          <p:cNvPr id="8" name="Marcador de pie de página 7">
            <a:extLst>
              <a:ext uri="{FF2B5EF4-FFF2-40B4-BE49-F238E27FC236}">
                <a16:creationId xmlns:a16="http://schemas.microsoft.com/office/drawing/2014/main" id="{123821EB-63C6-A745-8097-50C50ABEDB3D}"/>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B02F6904-461D-0A49-8E6D-DCB0D3C78C06}"/>
              </a:ext>
            </a:extLst>
          </p:cNvPr>
          <p:cNvSpPr>
            <a:spLocks noGrp="1"/>
          </p:cNvSpPr>
          <p:nvPr>
            <p:ph type="sldNum" sz="quarter" idx="12"/>
          </p:nvPr>
        </p:nvSpPr>
        <p:spPr/>
        <p:txBody>
          <a:bodyPr/>
          <a:lstStyle/>
          <a:p>
            <a:fld id="{FC1B1AB3-CCBF-354F-A666-52270FE569CD}" type="slidenum">
              <a:rPr lang="es-CL" smtClean="0"/>
              <a:t>‹#›</a:t>
            </a:fld>
            <a:endParaRPr lang="es-CL"/>
          </a:p>
        </p:txBody>
      </p:sp>
    </p:spTree>
    <p:extLst>
      <p:ext uri="{BB962C8B-B14F-4D97-AF65-F5344CB8AC3E}">
        <p14:creationId xmlns:p14="http://schemas.microsoft.com/office/powerpoint/2010/main" val="1637357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7125E4-8626-FD40-A11E-7E3CC0C470D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37300397-299D-1D4D-BA69-D5D8DF568C96}"/>
              </a:ext>
            </a:extLst>
          </p:cNvPr>
          <p:cNvSpPr>
            <a:spLocks noGrp="1"/>
          </p:cNvSpPr>
          <p:nvPr>
            <p:ph type="dt" sz="half" idx="10"/>
          </p:nvPr>
        </p:nvSpPr>
        <p:spPr/>
        <p:txBody>
          <a:bodyPr/>
          <a:lstStyle/>
          <a:p>
            <a:fld id="{EAE74681-AC59-214E-8C0E-87D24ED1B471}" type="datetimeFigureOut">
              <a:rPr lang="es-CL" smtClean="0"/>
              <a:t>04-01-2021</a:t>
            </a:fld>
            <a:endParaRPr lang="es-CL"/>
          </a:p>
        </p:txBody>
      </p:sp>
      <p:sp>
        <p:nvSpPr>
          <p:cNvPr id="4" name="Marcador de pie de página 3">
            <a:extLst>
              <a:ext uri="{FF2B5EF4-FFF2-40B4-BE49-F238E27FC236}">
                <a16:creationId xmlns:a16="http://schemas.microsoft.com/office/drawing/2014/main" id="{EE5C53BA-2EAF-9447-AF7B-89A25A7448C1}"/>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2ED3EDDA-34D5-6749-B627-037B7B5648C7}"/>
              </a:ext>
            </a:extLst>
          </p:cNvPr>
          <p:cNvSpPr>
            <a:spLocks noGrp="1"/>
          </p:cNvSpPr>
          <p:nvPr>
            <p:ph type="sldNum" sz="quarter" idx="12"/>
          </p:nvPr>
        </p:nvSpPr>
        <p:spPr/>
        <p:txBody>
          <a:bodyPr/>
          <a:lstStyle/>
          <a:p>
            <a:fld id="{FC1B1AB3-CCBF-354F-A666-52270FE569CD}" type="slidenum">
              <a:rPr lang="es-CL" smtClean="0"/>
              <a:t>‹#›</a:t>
            </a:fld>
            <a:endParaRPr lang="es-CL"/>
          </a:p>
        </p:txBody>
      </p:sp>
    </p:spTree>
    <p:extLst>
      <p:ext uri="{BB962C8B-B14F-4D97-AF65-F5344CB8AC3E}">
        <p14:creationId xmlns:p14="http://schemas.microsoft.com/office/powerpoint/2010/main" val="309963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58B7421-46E2-FD4D-A065-474AE844001B}"/>
              </a:ext>
            </a:extLst>
          </p:cNvPr>
          <p:cNvSpPr>
            <a:spLocks noGrp="1"/>
          </p:cNvSpPr>
          <p:nvPr>
            <p:ph type="dt" sz="half" idx="10"/>
          </p:nvPr>
        </p:nvSpPr>
        <p:spPr/>
        <p:txBody>
          <a:bodyPr/>
          <a:lstStyle/>
          <a:p>
            <a:fld id="{EAE74681-AC59-214E-8C0E-87D24ED1B471}" type="datetimeFigureOut">
              <a:rPr lang="es-CL" smtClean="0"/>
              <a:t>04-01-2021</a:t>
            </a:fld>
            <a:endParaRPr lang="es-CL"/>
          </a:p>
        </p:txBody>
      </p:sp>
      <p:sp>
        <p:nvSpPr>
          <p:cNvPr id="3" name="Marcador de pie de página 2">
            <a:extLst>
              <a:ext uri="{FF2B5EF4-FFF2-40B4-BE49-F238E27FC236}">
                <a16:creationId xmlns:a16="http://schemas.microsoft.com/office/drawing/2014/main" id="{1DCFC56D-52B8-5B42-A040-223E94182F17}"/>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60D1E92F-7AFF-014B-9A16-16FB2931BBA5}"/>
              </a:ext>
            </a:extLst>
          </p:cNvPr>
          <p:cNvSpPr>
            <a:spLocks noGrp="1"/>
          </p:cNvSpPr>
          <p:nvPr>
            <p:ph type="sldNum" sz="quarter" idx="12"/>
          </p:nvPr>
        </p:nvSpPr>
        <p:spPr/>
        <p:txBody>
          <a:bodyPr/>
          <a:lstStyle/>
          <a:p>
            <a:fld id="{FC1B1AB3-CCBF-354F-A666-52270FE569CD}" type="slidenum">
              <a:rPr lang="es-CL" smtClean="0"/>
              <a:t>‹#›</a:t>
            </a:fld>
            <a:endParaRPr lang="es-CL"/>
          </a:p>
        </p:txBody>
      </p:sp>
    </p:spTree>
    <p:extLst>
      <p:ext uri="{BB962C8B-B14F-4D97-AF65-F5344CB8AC3E}">
        <p14:creationId xmlns:p14="http://schemas.microsoft.com/office/powerpoint/2010/main" val="3334584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CCE70-8BE9-7344-8C3C-3BCD9AD05F5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672B271C-786B-CC48-A6DA-9ECC28DD88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endParaRPr lang="es-CL"/>
          </a:p>
        </p:txBody>
      </p:sp>
      <p:sp>
        <p:nvSpPr>
          <p:cNvPr id="4" name="Marcador de texto 3">
            <a:extLst>
              <a:ext uri="{FF2B5EF4-FFF2-40B4-BE49-F238E27FC236}">
                <a16:creationId xmlns:a16="http://schemas.microsoft.com/office/drawing/2014/main" id="{CE8B8A60-CA38-E043-AB9A-AD0584DB45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CL"/>
          </a:p>
        </p:txBody>
      </p:sp>
      <p:sp>
        <p:nvSpPr>
          <p:cNvPr id="5" name="Marcador de fecha 4">
            <a:extLst>
              <a:ext uri="{FF2B5EF4-FFF2-40B4-BE49-F238E27FC236}">
                <a16:creationId xmlns:a16="http://schemas.microsoft.com/office/drawing/2014/main" id="{0B9229D8-47D2-F743-A5BB-AEDF5D226B83}"/>
              </a:ext>
            </a:extLst>
          </p:cNvPr>
          <p:cNvSpPr>
            <a:spLocks noGrp="1"/>
          </p:cNvSpPr>
          <p:nvPr>
            <p:ph type="dt" sz="half" idx="10"/>
          </p:nvPr>
        </p:nvSpPr>
        <p:spPr/>
        <p:txBody>
          <a:bodyPr/>
          <a:lstStyle/>
          <a:p>
            <a:fld id="{EAE74681-AC59-214E-8C0E-87D24ED1B471}" type="datetimeFigureOut">
              <a:rPr lang="es-CL" smtClean="0"/>
              <a:t>04-01-2021</a:t>
            </a:fld>
            <a:endParaRPr lang="es-CL"/>
          </a:p>
        </p:txBody>
      </p:sp>
      <p:sp>
        <p:nvSpPr>
          <p:cNvPr id="6" name="Marcador de pie de página 5">
            <a:extLst>
              <a:ext uri="{FF2B5EF4-FFF2-40B4-BE49-F238E27FC236}">
                <a16:creationId xmlns:a16="http://schemas.microsoft.com/office/drawing/2014/main" id="{9779DD80-E1BB-FC47-A59C-225563253AE4}"/>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8D3551BF-2FCA-F045-9853-C1E6C1AD3873}"/>
              </a:ext>
            </a:extLst>
          </p:cNvPr>
          <p:cNvSpPr>
            <a:spLocks noGrp="1"/>
          </p:cNvSpPr>
          <p:nvPr>
            <p:ph type="sldNum" sz="quarter" idx="12"/>
          </p:nvPr>
        </p:nvSpPr>
        <p:spPr/>
        <p:txBody>
          <a:bodyPr/>
          <a:lstStyle/>
          <a:p>
            <a:fld id="{FC1B1AB3-CCBF-354F-A666-52270FE569CD}" type="slidenum">
              <a:rPr lang="es-CL" smtClean="0"/>
              <a:t>‹#›</a:t>
            </a:fld>
            <a:endParaRPr lang="es-CL"/>
          </a:p>
        </p:txBody>
      </p:sp>
    </p:spTree>
    <p:extLst>
      <p:ext uri="{BB962C8B-B14F-4D97-AF65-F5344CB8AC3E}">
        <p14:creationId xmlns:p14="http://schemas.microsoft.com/office/powerpoint/2010/main" val="2273673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AAD5B5-5A7D-894F-9EFD-AEB9B954F2D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25D008B5-3EAA-F546-ACFD-91108B02D7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0DB66339-56C3-CC4D-A49E-219FAB5896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CL"/>
          </a:p>
        </p:txBody>
      </p:sp>
      <p:sp>
        <p:nvSpPr>
          <p:cNvPr id="5" name="Marcador de fecha 4">
            <a:extLst>
              <a:ext uri="{FF2B5EF4-FFF2-40B4-BE49-F238E27FC236}">
                <a16:creationId xmlns:a16="http://schemas.microsoft.com/office/drawing/2014/main" id="{3C45D2E9-FA3E-5149-9D24-2F3E86BAB303}"/>
              </a:ext>
            </a:extLst>
          </p:cNvPr>
          <p:cNvSpPr>
            <a:spLocks noGrp="1"/>
          </p:cNvSpPr>
          <p:nvPr>
            <p:ph type="dt" sz="half" idx="10"/>
          </p:nvPr>
        </p:nvSpPr>
        <p:spPr/>
        <p:txBody>
          <a:bodyPr/>
          <a:lstStyle/>
          <a:p>
            <a:fld id="{EAE74681-AC59-214E-8C0E-87D24ED1B471}" type="datetimeFigureOut">
              <a:rPr lang="es-CL" smtClean="0"/>
              <a:t>04-01-2021</a:t>
            </a:fld>
            <a:endParaRPr lang="es-CL"/>
          </a:p>
        </p:txBody>
      </p:sp>
      <p:sp>
        <p:nvSpPr>
          <p:cNvPr id="6" name="Marcador de pie de página 5">
            <a:extLst>
              <a:ext uri="{FF2B5EF4-FFF2-40B4-BE49-F238E27FC236}">
                <a16:creationId xmlns:a16="http://schemas.microsoft.com/office/drawing/2014/main" id="{55EF7825-6D92-9245-824E-2A410BB9CA0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56911D46-A539-3546-9F74-583F36852A38}"/>
              </a:ext>
            </a:extLst>
          </p:cNvPr>
          <p:cNvSpPr>
            <a:spLocks noGrp="1"/>
          </p:cNvSpPr>
          <p:nvPr>
            <p:ph type="sldNum" sz="quarter" idx="12"/>
          </p:nvPr>
        </p:nvSpPr>
        <p:spPr/>
        <p:txBody>
          <a:bodyPr/>
          <a:lstStyle/>
          <a:p>
            <a:fld id="{FC1B1AB3-CCBF-354F-A666-52270FE569CD}" type="slidenum">
              <a:rPr lang="es-CL" smtClean="0"/>
              <a:t>‹#›</a:t>
            </a:fld>
            <a:endParaRPr lang="es-CL"/>
          </a:p>
        </p:txBody>
      </p:sp>
    </p:spTree>
    <p:extLst>
      <p:ext uri="{BB962C8B-B14F-4D97-AF65-F5344CB8AC3E}">
        <p14:creationId xmlns:p14="http://schemas.microsoft.com/office/powerpoint/2010/main" val="4150196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249D90E-F3EB-244E-8BD7-307979BBDC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88A05A2D-381C-8D4E-A1DF-2B2543A0FA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endParaRPr lang="es-CL"/>
          </a:p>
        </p:txBody>
      </p:sp>
      <p:sp>
        <p:nvSpPr>
          <p:cNvPr id="4" name="Marcador de fecha 3">
            <a:extLst>
              <a:ext uri="{FF2B5EF4-FFF2-40B4-BE49-F238E27FC236}">
                <a16:creationId xmlns:a16="http://schemas.microsoft.com/office/drawing/2014/main" id="{679AC9B2-11A0-FE4E-91E7-8ACA1FB51C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E74681-AC59-214E-8C0E-87D24ED1B471}" type="datetimeFigureOut">
              <a:rPr lang="es-CL" smtClean="0"/>
              <a:t>04-01-2021</a:t>
            </a:fld>
            <a:endParaRPr lang="es-CL"/>
          </a:p>
        </p:txBody>
      </p:sp>
      <p:sp>
        <p:nvSpPr>
          <p:cNvPr id="5" name="Marcador de pie de página 4">
            <a:extLst>
              <a:ext uri="{FF2B5EF4-FFF2-40B4-BE49-F238E27FC236}">
                <a16:creationId xmlns:a16="http://schemas.microsoft.com/office/drawing/2014/main" id="{3EFB667A-8352-7C48-A4C3-313B9C81E2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B5325C43-32AD-8944-99F1-473CF66DBC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B1AB3-CCBF-354F-A666-52270FE569CD}" type="slidenum">
              <a:rPr lang="es-CL" smtClean="0"/>
              <a:t>‹#›</a:t>
            </a:fld>
            <a:endParaRPr lang="es-CL"/>
          </a:p>
        </p:txBody>
      </p:sp>
    </p:spTree>
    <p:extLst>
      <p:ext uri="{BB962C8B-B14F-4D97-AF65-F5344CB8AC3E}">
        <p14:creationId xmlns:p14="http://schemas.microsoft.com/office/powerpoint/2010/main" val="459389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27798B02-2A4C-5749-91F7-B36386CBEC6A}"/>
              </a:ext>
            </a:extLst>
          </p:cNvPr>
          <p:cNvSpPr/>
          <p:nvPr/>
        </p:nvSpPr>
        <p:spPr>
          <a:xfrm>
            <a:off x="187035" y="300754"/>
            <a:ext cx="11738264" cy="1569660"/>
          </a:xfrm>
          <a:prstGeom prst="rect">
            <a:avLst/>
          </a:prstGeom>
        </p:spPr>
        <p:txBody>
          <a:bodyPr wrap="square">
            <a:spAutoFit/>
          </a:bodyPr>
          <a:lstStyle/>
          <a:p>
            <a:r>
              <a:rPr lang="es-CL" sz="1600" b="1" i="1" dirty="0">
                <a:solidFill>
                  <a:schemeClr val="accent3"/>
                </a:solidFill>
                <a:latin typeface="Arial Narrow" panose="020B0604020202020204" pitchFamily="34" charset="0"/>
                <a:cs typeface="Arial Narrow" panose="020B0604020202020204" pitchFamily="34" charset="0"/>
              </a:rPr>
              <a:t>Incluir en Art. 1 Definiciones:</a:t>
            </a:r>
          </a:p>
          <a:p>
            <a:endParaRPr lang="es-CL" sz="1600" b="1" i="1" dirty="0">
              <a:solidFill>
                <a:schemeClr val="accent3"/>
              </a:solidFill>
              <a:latin typeface="Arial Narrow" panose="020B0604020202020204" pitchFamily="34" charset="0"/>
              <a:cs typeface="Arial Narrow" panose="020B0604020202020204" pitchFamily="34" charset="0"/>
            </a:endParaRPr>
          </a:p>
          <a:p>
            <a:pPr algn="just"/>
            <a:r>
              <a:rPr lang="es-CL" sz="1600" b="1" i="1" dirty="0">
                <a:solidFill>
                  <a:schemeClr val="accent3"/>
                </a:solidFill>
                <a:latin typeface="Arial Narrow" panose="020B0604020202020204" pitchFamily="34" charset="0"/>
                <a:cs typeface="Arial Narrow" panose="020B0604020202020204" pitchFamily="34" charset="0"/>
              </a:rPr>
              <a:t>"(n) 'valor añadido': el precio franco fábrica menos el valor en aduana de cada uno de los productos incorporados que sean originarios de los demás países o territorios citados en el Artículo 3a con los que resulta aplicable el sistema de acumulación, si no se conoce o no puede determinarse el valor en aduana, el primer precio comprobable pagado por los materiales en el Reino Unido o en Chile"</a:t>
            </a:r>
          </a:p>
          <a:p>
            <a:endParaRPr lang="es-CL" sz="1600" dirty="0">
              <a:solidFill>
                <a:schemeClr val="accent3"/>
              </a:solidFill>
              <a:latin typeface="Arial Narrow" panose="020B0604020202020204" pitchFamily="34" charset="0"/>
              <a:cs typeface="Arial Narrow" panose="020B0604020202020204" pitchFamily="34" charset="0"/>
            </a:endParaRPr>
          </a:p>
        </p:txBody>
      </p:sp>
      <p:sp>
        <p:nvSpPr>
          <p:cNvPr id="6" name="Rectángulo 5">
            <a:extLst>
              <a:ext uri="{FF2B5EF4-FFF2-40B4-BE49-F238E27FC236}">
                <a16:creationId xmlns:a16="http://schemas.microsoft.com/office/drawing/2014/main" id="{4DF7ECB9-3F88-BB4E-92B7-3DCE720DE8FF}"/>
              </a:ext>
            </a:extLst>
          </p:cNvPr>
          <p:cNvSpPr/>
          <p:nvPr/>
        </p:nvSpPr>
        <p:spPr>
          <a:xfrm>
            <a:off x="128154" y="2056686"/>
            <a:ext cx="11797145" cy="4278094"/>
          </a:xfrm>
          <a:prstGeom prst="rect">
            <a:avLst/>
          </a:prstGeom>
        </p:spPr>
        <p:txBody>
          <a:bodyPr wrap="square">
            <a:spAutoFit/>
          </a:bodyPr>
          <a:lstStyle/>
          <a:p>
            <a:pPr algn="just"/>
            <a:r>
              <a:rPr lang="es-CL" sz="1600" b="1" i="1" dirty="0">
                <a:solidFill>
                  <a:schemeClr val="accent3"/>
                </a:solidFill>
              </a:rPr>
              <a:t>Después del Artículo 3 (Acumulación bilateral de origen), se inserta como un nuevo</a:t>
            </a:r>
          </a:p>
          <a:p>
            <a:pPr algn="just"/>
            <a:r>
              <a:rPr lang="es-CL" sz="1600" b="1" i="1" dirty="0">
                <a:solidFill>
                  <a:schemeClr val="accent3"/>
                </a:solidFill>
              </a:rPr>
              <a:t>Artículo:</a:t>
            </a:r>
          </a:p>
          <a:p>
            <a:pPr algn="just"/>
            <a:r>
              <a:rPr lang="es-CL" sz="1600" b="1" i="1" dirty="0">
                <a:solidFill>
                  <a:schemeClr val="accent3"/>
                </a:solidFill>
              </a:rPr>
              <a:t>"Artículo 3a</a:t>
            </a:r>
          </a:p>
          <a:p>
            <a:pPr algn="just"/>
            <a:r>
              <a:rPr lang="es-CL" sz="1600" b="1" i="1" dirty="0">
                <a:solidFill>
                  <a:schemeClr val="accent3"/>
                </a:solidFill>
              </a:rPr>
              <a:t>Acumulación extendida de origen</a:t>
            </a:r>
          </a:p>
          <a:p>
            <a:pPr algn="just"/>
            <a:r>
              <a:rPr lang="es-CL" sz="1600" b="1" i="1" dirty="0">
                <a:solidFill>
                  <a:schemeClr val="accent3"/>
                </a:solidFill>
              </a:rPr>
              <a:t>1. Sin perjuicio de lo dispuesto en el Artículo 2(1), los materiales originarios de la Unión Europea serán considerados como materiales originarios del Reino Unido cuando se incorporen a un producto obtenido en el Reino Unido, a condición de que hayan sido objeto de operaciones de elaboración o transformación que vayan más allá de las citadas en el Artículo 6.</a:t>
            </a:r>
          </a:p>
          <a:p>
            <a:pPr algn="just"/>
            <a:r>
              <a:rPr lang="es-CL" sz="1600" b="1" i="1" dirty="0">
                <a:solidFill>
                  <a:schemeClr val="accent3"/>
                </a:solidFill>
              </a:rPr>
              <a:t>2. Sin perjuicio de lo dispuesto en el Artículo 2(2), los materiales originarios de la Unión Europea serán considerados como materiales originarios de Chile cuando se incorporen a un producto obtenido en Chile, a condición de que hayan sido objeto de operaciones de elaboración o transformación que vayan más allá de las citadas en el Artículo 6.</a:t>
            </a:r>
          </a:p>
          <a:p>
            <a:pPr algn="just"/>
            <a:r>
              <a:rPr lang="es-CL" sz="1600" b="1" i="1" dirty="0">
                <a:solidFill>
                  <a:schemeClr val="accent3"/>
                </a:solidFill>
              </a:rPr>
              <a:t>3. Sin perjuicio de lo dispuesto en el Artículo 2(1), las operaciones de elaboración o transformación llevadas a cabo en la Unión Europea se considerarán efectuadas en el Reino Unido cuando los materiales obtenidos sean objeto de operaciones de elaboración o transformación posteriores en el Reino Unido, que vayan más allá de las citadas en el Artículo 6.</a:t>
            </a:r>
          </a:p>
          <a:p>
            <a:pPr algn="just"/>
            <a:r>
              <a:rPr lang="es-CL" sz="1600" b="1" i="1" dirty="0">
                <a:solidFill>
                  <a:schemeClr val="accent3"/>
                </a:solidFill>
              </a:rPr>
              <a:t>4. En la acumulación prevista en los párrafos 1 y 2, cuando las operaciones de elaboración o transformación llevadas a cabo en el Reino Unido o Chile no vayan más allá de las citadas en el Artículo 6, el producto obtenido será considerado originario del Reino Unido o Chile únicamente cuando el valor añadido allí sea superior al valor de los materiales utilizados originarios de cualquiera de los otros países o territorios. </a:t>
            </a:r>
          </a:p>
        </p:txBody>
      </p:sp>
    </p:spTree>
    <p:extLst>
      <p:ext uri="{BB962C8B-B14F-4D97-AF65-F5344CB8AC3E}">
        <p14:creationId xmlns:p14="http://schemas.microsoft.com/office/powerpoint/2010/main" val="1496995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27798B02-2A4C-5749-91F7-B36386CBEC6A}"/>
              </a:ext>
            </a:extLst>
          </p:cNvPr>
          <p:cNvSpPr/>
          <p:nvPr/>
        </p:nvSpPr>
        <p:spPr>
          <a:xfrm>
            <a:off x="1991544" y="548680"/>
            <a:ext cx="7704856" cy="3539430"/>
          </a:xfrm>
          <a:prstGeom prst="rect">
            <a:avLst/>
          </a:prstGeom>
        </p:spPr>
        <p:txBody>
          <a:bodyPr wrap="square">
            <a:spAutoFit/>
          </a:bodyPr>
          <a:lstStyle/>
          <a:p>
            <a:pPr algn="just"/>
            <a:r>
              <a:rPr lang="es-CL" sz="1600" b="1" i="1" dirty="0">
                <a:solidFill>
                  <a:schemeClr val="accent3"/>
                </a:solidFill>
                <a:latin typeface="Arial Narrow" panose="020B0604020202020204" pitchFamily="34" charset="0"/>
                <a:cs typeface="Arial Narrow" panose="020B0604020202020204" pitchFamily="34" charset="0"/>
              </a:rPr>
              <a:t>5. En la acumulación prevista en el párrafo 3, cuando las operaciones de elaboración o transformación llevadas a cabo en el Reino Unido no vayan más allá de las citadas en el Artículo 6, el producto obtenido será considerado originario del Reino Unido únicamente</a:t>
            </a:r>
          </a:p>
          <a:p>
            <a:pPr algn="just"/>
            <a:r>
              <a:rPr lang="es-CL" sz="1600" b="1" i="1" dirty="0">
                <a:solidFill>
                  <a:schemeClr val="accent3"/>
                </a:solidFill>
                <a:latin typeface="Arial Narrow" panose="020B0604020202020204" pitchFamily="34" charset="0"/>
                <a:cs typeface="Arial Narrow" panose="020B0604020202020204" pitchFamily="34" charset="0"/>
              </a:rPr>
              <a:t>cuando el valor añadido allí sea superior al valor añadido de cualquiera de los otros países o territorios.</a:t>
            </a:r>
          </a:p>
          <a:p>
            <a:pPr algn="just"/>
            <a:endParaRPr lang="es-CL" sz="1600" b="1" i="1" dirty="0">
              <a:solidFill>
                <a:schemeClr val="accent3"/>
              </a:solidFill>
              <a:latin typeface="Arial Narrow" panose="020B0604020202020204" pitchFamily="34" charset="0"/>
              <a:cs typeface="Arial Narrow" panose="020B0604020202020204" pitchFamily="34" charset="0"/>
            </a:endParaRPr>
          </a:p>
          <a:p>
            <a:pPr algn="just"/>
            <a:r>
              <a:rPr lang="es-CL" sz="1600" b="1" i="1" dirty="0">
                <a:solidFill>
                  <a:schemeClr val="accent3"/>
                </a:solidFill>
                <a:latin typeface="Arial Narrow" panose="020B0604020202020204" pitchFamily="34" charset="0"/>
                <a:cs typeface="Arial Narrow" panose="020B0604020202020204" pitchFamily="34" charset="0"/>
              </a:rPr>
              <a:t>6. La acumulación prevista en este Artículo se aplicará, siempre que:</a:t>
            </a:r>
          </a:p>
          <a:p>
            <a:pPr algn="just"/>
            <a:endParaRPr lang="es-CL" sz="1600" b="1" i="1" dirty="0">
              <a:solidFill>
                <a:schemeClr val="accent3"/>
              </a:solidFill>
              <a:latin typeface="Arial Narrow" panose="020B0604020202020204" pitchFamily="34" charset="0"/>
              <a:cs typeface="Arial Narrow" panose="020B0604020202020204" pitchFamily="34" charset="0"/>
            </a:endParaRPr>
          </a:p>
          <a:p>
            <a:pPr marL="342900" indent="-342900" algn="just">
              <a:buAutoNum type="alphaLcParenBoth"/>
            </a:pPr>
            <a:r>
              <a:rPr lang="es-CL" sz="1600" b="1" i="1" dirty="0">
                <a:solidFill>
                  <a:schemeClr val="accent3"/>
                </a:solidFill>
                <a:latin typeface="Arial Narrow" panose="020B0604020202020204" pitchFamily="34" charset="0"/>
                <a:cs typeface="Arial Narrow" panose="020B0604020202020204" pitchFamily="34" charset="0"/>
              </a:rPr>
              <a:t>los países involucrados en la adquisición del carácter de originario y el país de destino tengan acuerdos de cooperación administrativa que aseguren la correcta aplicación de este Artículo; y</a:t>
            </a:r>
          </a:p>
          <a:p>
            <a:pPr algn="just"/>
            <a:endParaRPr lang="es-CL" sz="1600" b="1" i="1" dirty="0">
              <a:solidFill>
                <a:schemeClr val="accent3"/>
              </a:solidFill>
              <a:latin typeface="Arial Narrow" panose="020B0604020202020204" pitchFamily="34" charset="0"/>
              <a:cs typeface="Arial Narrow" panose="020B0604020202020204" pitchFamily="34" charset="0"/>
            </a:endParaRPr>
          </a:p>
          <a:p>
            <a:pPr algn="just"/>
            <a:r>
              <a:rPr lang="es-CL" sz="1600" b="1" i="1" dirty="0">
                <a:solidFill>
                  <a:schemeClr val="accent3"/>
                </a:solidFill>
                <a:latin typeface="Arial Narrow" panose="020B0604020202020204" pitchFamily="34" charset="0"/>
                <a:cs typeface="Arial Narrow" panose="020B0604020202020204" pitchFamily="34" charset="0"/>
              </a:rPr>
              <a:t>(b) las materias y productos utilizados hayan adquirido el carácter de productos originarios en aplicación de las mismas normas de origen que las previstas en este Anexo" </a:t>
            </a:r>
          </a:p>
        </p:txBody>
      </p:sp>
    </p:spTree>
    <p:extLst>
      <p:ext uri="{BB962C8B-B14F-4D97-AF65-F5344CB8AC3E}">
        <p14:creationId xmlns:p14="http://schemas.microsoft.com/office/powerpoint/2010/main" val="173744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27798B02-2A4C-5749-91F7-B36386CBEC6A}"/>
              </a:ext>
            </a:extLst>
          </p:cNvPr>
          <p:cNvSpPr/>
          <p:nvPr/>
        </p:nvSpPr>
        <p:spPr>
          <a:xfrm>
            <a:off x="1991544" y="548681"/>
            <a:ext cx="7704856" cy="2554545"/>
          </a:xfrm>
          <a:prstGeom prst="rect">
            <a:avLst/>
          </a:prstGeom>
        </p:spPr>
        <p:txBody>
          <a:bodyPr wrap="square">
            <a:spAutoFit/>
          </a:bodyPr>
          <a:lstStyle/>
          <a:p>
            <a:pPr algn="just"/>
            <a:r>
              <a:rPr lang="es-CL" sz="1600" b="1" i="1" dirty="0">
                <a:solidFill>
                  <a:schemeClr val="accent3"/>
                </a:solidFill>
                <a:latin typeface="Arial Narrow" panose="020B0604020202020204" pitchFamily="34" charset="0"/>
                <a:cs typeface="Arial Narrow" panose="020B0604020202020204" pitchFamily="34" charset="0"/>
              </a:rPr>
              <a:t>La nota a pie de página, (1), del Artículo 4.1(f) (Productos enteramente obtenidos), que comienza con las palabras "En tanto la transferencia de…" no se incorporará a este Acuerdo</a:t>
            </a:r>
          </a:p>
          <a:p>
            <a:pPr algn="just"/>
            <a:endParaRPr lang="es-CL" sz="1600" b="1" dirty="0">
              <a:solidFill>
                <a:schemeClr val="accent3"/>
              </a:solidFill>
              <a:latin typeface="Arial Narrow" panose="020B0604020202020204" pitchFamily="34" charset="0"/>
              <a:cs typeface="Arial Narrow" panose="020B0604020202020204" pitchFamily="34" charset="0"/>
            </a:endParaRPr>
          </a:p>
          <a:p>
            <a:pPr algn="just"/>
            <a:r>
              <a:rPr lang="es-CL" sz="1600" b="1" dirty="0">
                <a:solidFill>
                  <a:schemeClr val="accent3"/>
                </a:solidFill>
                <a:latin typeface="Arial Narrow" panose="020B0604020202020204" pitchFamily="34" charset="0"/>
                <a:cs typeface="Arial Narrow" panose="020B0604020202020204" pitchFamily="34" charset="0"/>
              </a:rPr>
              <a:t>f) los productos de la pesca y caza marítima y otros productos extraídos del mar por sus buques </a:t>
            </a:r>
            <a:r>
              <a:rPr lang="es-CL" sz="1600" b="1" baseline="30000" dirty="0">
                <a:solidFill>
                  <a:schemeClr val="accent3"/>
                </a:solidFill>
                <a:latin typeface="Arial Narrow" panose="020B0604020202020204" pitchFamily="34" charset="0"/>
                <a:cs typeface="Arial Narrow" panose="020B0604020202020204" pitchFamily="34" charset="0"/>
              </a:rPr>
              <a:t>1</a:t>
            </a:r>
          </a:p>
          <a:p>
            <a:pPr algn="just"/>
            <a:endParaRPr lang="es-CL" sz="1600" b="1" baseline="30000" dirty="0">
              <a:solidFill>
                <a:schemeClr val="accent3"/>
              </a:solidFill>
              <a:latin typeface="Arial Narrow" panose="020B0604020202020204" pitchFamily="34" charset="0"/>
              <a:cs typeface="Arial Narrow" panose="020B0604020202020204" pitchFamily="34" charset="0"/>
            </a:endParaRPr>
          </a:p>
          <a:p>
            <a:pPr algn="just"/>
            <a:endParaRPr lang="es-CL" sz="1600" b="1" baseline="30000" dirty="0">
              <a:solidFill>
                <a:schemeClr val="accent3"/>
              </a:solidFill>
              <a:latin typeface="Arial Narrow" panose="020B0604020202020204" pitchFamily="34" charset="0"/>
              <a:cs typeface="Arial Narrow" panose="020B0604020202020204" pitchFamily="34" charset="0"/>
            </a:endParaRPr>
          </a:p>
          <a:p>
            <a:pPr algn="just"/>
            <a:r>
              <a:rPr lang="es-CL" sz="1600" b="1" baseline="30000" dirty="0">
                <a:solidFill>
                  <a:schemeClr val="accent3"/>
                </a:solidFill>
                <a:latin typeface="Arial Narrow" panose="020B0604020202020204" pitchFamily="34" charset="0"/>
                <a:cs typeface="Arial Narrow" panose="020B0604020202020204" pitchFamily="34" charset="0"/>
              </a:rPr>
              <a:t> </a:t>
            </a:r>
            <a:r>
              <a:rPr lang="es-CL" sz="1600" b="1" strike="sngStrike" baseline="30000" dirty="0">
                <a:solidFill>
                  <a:schemeClr val="accent3"/>
                </a:solidFill>
                <a:latin typeface="Arial Narrow" panose="020B0604020202020204" pitchFamily="34" charset="0"/>
                <a:cs typeface="Arial Narrow" panose="020B0604020202020204" pitchFamily="34" charset="0"/>
              </a:rPr>
              <a:t>En tanto la transferencia íe</a:t>
            </a:r>
            <a:r>
              <a:rPr lang="es-CL" sz="1600" b="1" baseline="30000" dirty="0">
                <a:solidFill>
                  <a:schemeClr val="accent3"/>
                </a:solidFill>
                <a:latin typeface="Arial Narrow" panose="020B0604020202020204" pitchFamily="34" charset="0"/>
                <a:cs typeface="Arial Narrow" panose="020B0604020202020204" pitchFamily="34" charset="0"/>
              </a:rPr>
              <a:t> derechos soberanos entre las Partes, según se definen en las normas internacionales, esté sujeta a negociaciones, esta disposición no se aplicará a los productos de la pesca marítima o a otros productos extraídos del mar por los buques de la Comunidad en la Zona Económica Exclusiva de Chile ni a los productos de la pesca marítima u otros productos extraídos del mar por los buques chilenos en la Zona Económica Exclusiva de las Estados miembros de la Comunidad. </a:t>
            </a:r>
          </a:p>
          <a:p>
            <a:pPr algn="just"/>
            <a:endParaRPr lang="es-CL" sz="1600" b="1" dirty="0">
              <a:solidFill>
                <a:schemeClr val="accent3"/>
              </a:solidFill>
              <a:latin typeface="Arial Narrow" panose="020B0604020202020204" pitchFamily="34" charset="0"/>
              <a:cs typeface="Arial Narrow" panose="020B0604020202020204" pitchFamily="34" charset="0"/>
            </a:endParaRPr>
          </a:p>
        </p:txBody>
      </p:sp>
    </p:spTree>
    <p:extLst>
      <p:ext uri="{BB962C8B-B14F-4D97-AF65-F5344CB8AC3E}">
        <p14:creationId xmlns:p14="http://schemas.microsoft.com/office/powerpoint/2010/main" val="2701431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27798B02-2A4C-5749-91F7-B36386CBEC6A}"/>
              </a:ext>
            </a:extLst>
          </p:cNvPr>
          <p:cNvSpPr/>
          <p:nvPr/>
        </p:nvSpPr>
        <p:spPr>
          <a:xfrm>
            <a:off x="311727" y="423988"/>
            <a:ext cx="11492345" cy="1477328"/>
          </a:xfrm>
          <a:prstGeom prst="rect">
            <a:avLst/>
          </a:prstGeom>
        </p:spPr>
        <p:txBody>
          <a:bodyPr wrap="square">
            <a:spAutoFit/>
          </a:bodyPr>
          <a:lstStyle/>
          <a:p>
            <a:pPr algn="just"/>
            <a:r>
              <a:rPr lang="es-CL" b="1" i="1" dirty="0">
                <a:solidFill>
                  <a:schemeClr val="accent3"/>
                </a:solidFill>
                <a:latin typeface="Arial Narrow" panose="020B0604020202020204" pitchFamily="34" charset="0"/>
                <a:cs typeface="Arial Narrow" panose="020B0604020202020204" pitchFamily="34" charset="0"/>
              </a:rPr>
              <a:t>Los Artículos 4.2 y 4.3 se sustituirán por:</a:t>
            </a:r>
          </a:p>
          <a:p>
            <a:pPr algn="just"/>
            <a:r>
              <a:rPr lang="es-CL" b="1" i="1" dirty="0">
                <a:solidFill>
                  <a:schemeClr val="accent3"/>
                </a:solidFill>
                <a:latin typeface="Arial Narrow" panose="020B0604020202020204" pitchFamily="34" charset="0"/>
                <a:cs typeface="Arial Narrow" panose="020B0604020202020204" pitchFamily="34" charset="0"/>
              </a:rPr>
              <a:t>"2. Las expresiones «sus buques» y «sus buques factoría» empleadas en el párrafo 1, letras (f) y (g), se aplicarán solamente a los buques y buques factoría:</a:t>
            </a:r>
          </a:p>
          <a:p>
            <a:pPr marL="228600" indent="-228600" algn="just">
              <a:buAutoNum type="alphaLcParenBoth"/>
            </a:pPr>
            <a:r>
              <a:rPr lang="es-CL" b="1" i="1" dirty="0">
                <a:solidFill>
                  <a:schemeClr val="accent3"/>
                </a:solidFill>
                <a:latin typeface="Arial Narrow" panose="020B0604020202020204" pitchFamily="34" charset="0"/>
                <a:cs typeface="Arial Narrow" panose="020B0604020202020204" pitchFamily="34" charset="0"/>
              </a:rPr>
              <a:t>que estén matriculados o registrados en el Reino Unido o en Chile; y </a:t>
            </a:r>
          </a:p>
          <a:p>
            <a:pPr marL="228600" indent="-228600" algn="just">
              <a:buAutoNum type="alphaLcParenBoth"/>
            </a:pPr>
            <a:r>
              <a:rPr lang="es-CL" b="1" i="1" dirty="0">
                <a:solidFill>
                  <a:schemeClr val="accent3"/>
                </a:solidFill>
                <a:latin typeface="Arial Narrow" panose="020B0604020202020204" pitchFamily="34" charset="0"/>
                <a:cs typeface="Arial Narrow" panose="020B0604020202020204" pitchFamily="34" charset="0"/>
              </a:rPr>
              <a:t>que enarbolen pabellón del Reino Unido o de Chile. </a:t>
            </a:r>
          </a:p>
        </p:txBody>
      </p:sp>
      <p:sp>
        <p:nvSpPr>
          <p:cNvPr id="2" name="Rectángulo 1">
            <a:extLst>
              <a:ext uri="{FF2B5EF4-FFF2-40B4-BE49-F238E27FC236}">
                <a16:creationId xmlns:a16="http://schemas.microsoft.com/office/drawing/2014/main" id="{B979642C-87C2-6F4D-BED2-3233A4F7943E}"/>
              </a:ext>
            </a:extLst>
          </p:cNvPr>
          <p:cNvSpPr/>
          <p:nvPr/>
        </p:nvSpPr>
        <p:spPr>
          <a:xfrm>
            <a:off x="311727" y="1908115"/>
            <a:ext cx="11492345" cy="4801314"/>
          </a:xfrm>
          <a:prstGeom prst="rect">
            <a:avLst/>
          </a:prstGeom>
        </p:spPr>
        <p:txBody>
          <a:bodyPr wrap="square">
            <a:spAutoFit/>
          </a:bodyPr>
          <a:lstStyle/>
          <a:p>
            <a:r>
              <a:rPr lang="es-CL" b="1" i="1" dirty="0">
                <a:solidFill>
                  <a:schemeClr val="accent3"/>
                </a:solidFill>
              </a:rPr>
              <a:t>Además de los requisitos establecidos en el párrafo 2, los productos obtenidos de conformidad con las letras (f) y (g) del párrafo 1 se considerarán enteramente obtenidos en el Reino Unido o en Chile cuando "sus buques" y "sus buques factoría": </a:t>
            </a:r>
          </a:p>
          <a:p>
            <a:pPr marL="228600" indent="-228600">
              <a:buAutoNum type="alphaLcParenBoth"/>
            </a:pPr>
            <a:r>
              <a:rPr lang="es-CL" b="1" i="1" dirty="0">
                <a:solidFill>
                  <a:schemeClr val="accent3"/>
                </a:solidFill>
              </a:rPr>
              <a:t>pertenezcan: </a:t>
            </a:r>
          </a:p>
          <a:p>
            <a:pPr marL="285750" indent="-285750">
              <a:buAutoNum type="romanLcParenBoth"/>
            </a:pPr>
            <a:r>
              <a:rPr lang="es-CL" b="1" i="1" dirty="0">
                <a:solidFill>
                  <a:schemeClr val="accent3"/>
                </a:solidFill>
              </a:rPr>
              <a:t>al menos en un 50 % a nacionales del Reino Unido, los Estados miembros de la Unión Europea o de Chile, o </a:t>
            </a:r>
          </a:p>
          <a:p>
            <a:pPr marL="285750" indent="-285750">
              <a:buAutoNum type="romanLcParenBoth"/>
            </a:pPr>
            <a:r>
              <a:rPr lang="es-CL" b="1" i="1" dirty="0">
                <a:solidFill>
                  <a:schemeClr val="accent3"/>
                </a:solidFill>
              </a:rPr>
              <a:t>a una sociedad colectiva o sociedad limitada cuya sede principal esté situada en el Reino Unido, en uno de los Estados miembros de la Unión Europea o en Chile, cuyo gerente o gerentes, el presidente del consejo de administración o de vigilancia y la mayoría de los miembros de estos consejos sean nacionales del Reino Unido, de los Estados miembros de la Unión Europea o de Chile y cuyo capital pertenezca al menos en un 50 % a estos Estados o a organismos públicos o a nacionales de dichos Estados, o </a:t>
            </a:r>
          </a:p>
          <a:p>
            <a:pPr marL="285750" indent="-285750">
              <a:buAutoNum type="romanLcParenBoth"/>
            </a:pPr>
            <a:r>
              <a:rPr lang="es-CL" b="1" i="1" dirty="0">
                <a:solidFill>
                  <a:schemeClr val="accent3"/>
                </a:solidFill>
              </a:rPr>
              <a:t>a una empresa distinta a las referidas en el punto (ii) cuya sede principal esté situada en el Reino Unido, en uno de los Estados miembros de la Unión Europea o en Chile, cuyo gerente o gerentes, el presidente del consejo de administración o de vigilancia y la mayoría de los miembros de estos consejos sean nacionales del Reino Unido, de los Estados miembros de la Unión Europea o de Chile;</a:t>
            </a:r>
          </a:p>
          <a:p>
            <a:r>
              <a:rPr lang="es-CL" b="1" i="1" dirty="0">
                <a:solidFill>
                  <a:schemeClr val="accent3"/>
                </a:solidFill>
              </a:rPr>
              <a:t>y</a:t>
            </a:r>
          </a:p>
          <a:p>
            <a:r>
              <a:rPr lang="es-CL" b="1" i="1" dirty="0">
                <a:solidFill>
                  <a:schemeClr val="accent3"/>
                </a:solidFill>
              </a:rPr>
              <a:t>(b) su capitán y al menos el 75 % de la tripulación, incluidos los oficiales, sean nacionales del Reino Unido, de un Estado miembro de la Unión Europea o de Chile". </a:t>
            </a:r>
          </a:p>
        </p:txBody>
      </p:sp>
    </p:spTree>
    <p:extLst>
      <p:ext uri="{BB962C8B-B14F-4D97-AF65-F5344CB8AC3E}">
        <p14:creationId xmlns:p14="http://schemas.microsoft.com/office/powerpoint/2010/main" val="3937194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979642C-87C2-6F4D-BED2-3233A4F7943E}"/>
              </a:ext>
            </a:extLst>
          </p:cNvPr>
          <p:cNvSpPr/>
          <p:nvPr/>
        </p:nvSpPr>
        <p:spPr>
          <a:xfrm>
            <a:off x="1919536" y="188641"/>
            <a:ext cx="8064896" cy="5262979"/>
          </a:xfrm>
          <a:prstGeom prst="rect">
            <a:avLst/>
          </a:prstGeom>
        </p:spPr>
        <p:txBody>
          <a:bodyPr wrap="square">
            <a:spAutoFit/>
          </a:bodyPr>
          <a:lstStyle/>
          <a:p>
            <a:pPr algn="just"/>
            <a:r>
              <a:rPr lang="es-CL" sz="1600" b="1" i="1" dirty="0">
                <a:solidFill>
                  <a:schemeClr val="accent3"/>
                </a:solidFill>
              </a:rPr>
              <a:t>C. TÍTULO III CONDICIONES DE TERRITORIALIDAD</a:t>
            </a:r>
          </a:p>
          <a:p>
            <a:pPr algn="just"/>
            <a:endParaRPr lang="es-CL" sz="1600" b="1" i="1" dirty="0">
              <a:solidFill>
                <a:schemeClr val="accent3"/>
              </a:solidFill>
            </a:endParaRPr>
          </a:p>
          <a:p>
            <a:pPr algn="just"/>
            <a:r>
              <a:rPr lang="es-CL" sz="1600" b="1" i="1" dirty="0">
                <a:solidFill>
                  <a:schemeClr val="accent3"/>
                </a:solidFill>
              </a:rPr>
              <a:t>5. En los Artículos 11.1 y 11.2 (Principio de territorialidad), al inicio de la primera oración, se inserta "Sin perjuicio de lo dispuesto en el Artículo 3a". </a:t>
            </a:r>
          </a:p>
          <a:p>
            <a:pPr algn="just"/>
            <a:endParaRPr lang="es-CL" sz="1600" dirty="0">
              <a:solidFill>
                <a:schemeClr val="accent3"/>
              </a:solidFill>
            </a:endParaRPr>
          </a:p>
          <a:p>
            <a:pPr algn="just"/>
            <a:r>
              <a:rPr lang="es-CL" sz="1600" dirty="0">
                <a:solidFill>
                  <a:schemeClr val="accent3"/>
                </a:solidFill>
              </a:rPr>
              <a:t>ARTÍCULO 11</a:t>
            </a:r>
          </a:p>
          <a:p>
            <a:pPr algn="just"/>
            <a:endParaRPr lang="es-CL" sz="1600" dirty="0">
              <a:solidFill>
                <a:schemeClr val="accent3"/>
              </a:solidFill>
            </a:endParaRPr>
          </a:p>
          <a:p>
            <a:pPr algn="just"/>
            <a:r>
              <a:rPr lang="es-CL" sz="1600" dirty="0">
                <a:solidFill>
                  <a:schemeClr val="accent3"/>
                </a:solidFill>
              </a:rPr>
              <a:t>Principio de territorialidad</a:t>
            </a:r>
          </a:p>
          <a:p>
            <a:pPr algn="just"/>
            <a:endParaRPr lang="es-CL" sz="1600" dirty="0">
              <a:solidFill>
                <a:schemeClr val="accent3"/>
              </a:solidFill>
            </a:endParaRPr>
          </a:p>
          <a:p>
            <a:pPr algn="just"/>
            <a:r>
              <a:rPr lang="es-CL" sz="1600" dirty="0">
                <a:solidFill>
                  <a:schemeClr val="accent3"/>
                </a:solidFill>
              </a:rPr>
              <a:t>1. </a:t>
            </a:r>
            <a:r>
              <a:rPr lang="es-CL" sz="1600" b="1" i="1" dirty="0">
                <a:solidFill>
                  <a:schemeClr val="accent3"/>
                </a:solidFill>
              </a:rPr>
              <a:t>"Sin perjuicio de lo dispuesto en el Artículo 3a” l</a:t>
            </a:r>
            <a:r>
              <a:rPr lang="es-CL" sz="1600" dirty="0">
                <a:solidFill>
                  <a:schemeClr val="accent3"/>
                </a:solidFill>
              </a:rPr>
              <a:t>as condiciones enunciadas en el Título II relativas a la adquisición del carácter de producto originario deberán seguir cumpliéndose en todo momento en la Comunidad o en Chile.</a:t>
            </a:r>
          </a:p>
          <a:p>
            <a:pPr algn="just"/>
            <a:endParaRPr lang="es-CL" sz="1600" dirty="0">
              <a:solidFill>
                <a:schemeClr val="accent3"/>
              </a:solidFill>
            </a:endParaRPr>
          </a:p>
          <a:p>
            <a:pPr algn="just"/>
            <a:r>
              <a:rPr lang="es-CL" sz="1600" dirty="0">
                <a:solidFill>
                  <a:schemeClr val="accent3"/>
                </a:solidFill>
              </a:rPr>
              <a:t>2. </a:t>
            </a:r>
            <a:r>
              <a:rPr lang="es-CL" sz="1600" b="1" i="1" dirty="0">
                <a:solidFill>
                  <a:schemeClr val="accent3"/>
                </a:solidFill>
              </a:rPr>
              <a:t>"Sin perjuicio de lo dispuesto en el Artículo 3a” </a:t>
            </a:r>
            <a:r>
              <a:rPr lang="es-CL" sz="1600" dirty="0">
                <a:solidFill>
                  <a:schemeClr val="accent3"/>
                </a:solidFill>
              </a:rPr>
              <a:t>en el caso de que las mercancÌas originarias exportadas de la Comunidad o de Chile a otro país sean devueltas, deberán considerarse no originarias, a menos que pueda demostrarse, a satisfacción de las autoridades aduaneras, que:</a:t>
            </a:r>
          </a:p>
          <a:p>
            <a:pPr algn="just"/>
            <a:endParaRPr lang="es-CL" sz="1600" dirty="0">
              <a:solidFill>
                <a:schemeClr val="accent3"/>
              </a:solidFill>
            </a:endParaRPr>
          </a:p>
          <a:p>
            <a:pPr marL="342900" indent="-342900" algn="just">
              <a:buAutoNum type="alphaLcParenR"/>
            </a:pPr>
            <a:r>
              <a:rPr lang="es-CL" sz="1600" dirty="0">
                <a:solidFill>
                  <a:schemeClr val="accent3"/>
                </a:solidFill>
              </a:rPr>
              <a:t>las mercancías devueltas son las mismas que fueron exportadas; y</a:t>
            </a:r>
          </a:p>
          <a:p>
            <a:pPr algn="just"/>
            <a:endParaRPr lang="es-CL" sz="1600" dirty="0">
              <a:solidFill>
                <a:schemeClr val="accent3"/>
              </a:solidFill>
            </a:endParaRPr>
          </a:p>
          <a:p>
            <a:pPr algn="just"/>
            <a:r>
              <a:rPr lang="es-CL" sz="1600" dirty="0">
                <a:solidFill>
                  <a:schemeClr val="accent3"/>
                </a:solidFill>
              </a:rPr>
              <a:t>b) no han sufrido más operaciones de las necesarias para su conservación en buenas condiciones mientras se encontraban en tal país o al exportarlas. </a:t>
            </a:r>
          </a:p>
        </p:txBody>
      </p:sp>
    </p:spTree>
    <p:extLst>
      <p:ext uri="{BB962C8B-B14F-4D97-AF65-F5344CB8AC3E}">
        <p14:creationId xmlns:p14="http://schemas.microsoft.com/office/powerpoint/2010/main" val="364969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979642C-87C2-6F4D-BED2-3233A4F7943E}"/>
              </a:ext>
            </a:extLst>
          </p:cNvPr>
          <p:cNvSpPr/>
          <p:nvPr/>
        </p:nvSpPr>
        <p:spPr>
          <a:xfrm>
            <a:off x="1919536" y="188641"/>
            <a:ext cx="8064896" cy="6494085"/>
          </a:xfrm>
          <a:prstGeom prst="rect">
            <a:avLst/>
          </a:prstGeom>
        </p:spPr>
        <p:txBody>
          <a:bodyPr wrap="square">
            <a:spAutoFit/>
          </a:bodyPr>
          <a:lstStyle/>
          <a:p>
            <a:pPr algn="just"/>
            <a:r>
              <a:rPr lang="es-CL" sz="1600" b="1" i="1" dirty="0">
                <a:solidFill>
                  <a:schemeClr val="accent3"/>
                </a:solidFill>
              </a:rPr>
              <a:t>6. En el Artículo 12.1 (Transporte directo), en la primera oración, después de "y Chile" se inserta "o a través del territorio de la Unión Europea". </a:t>
            </a:r>
          </a:p>
          <a:p>
            <a:pPr algn="just"/>
            <a:endParaRPr lang="es-CL" sz="1600" dirty="0">
              <a:solidFill>
                <a:schemeClr val="accent3"/>
              </a:solidFill>
            </a:endParaRPr>
          </a:p>
          <a:p>
            <a:pPr algn="just"/>
            <a:r>
              <a:rPr lang="es-CL" sz="1600" dirty="0">
                <a:solidFill>
                  <a:schemeClr val="accent3"/>
                </a:solidFill>
              </a:rPr>
              <a:t>ARTÍCULO 12 Transporte directo</a:t>
            </a:r>
          </a:p>
          <a:p>
            <a:pPr algn="just"/>
            <a:endParaRPr lang="es-CL" sz="1600" dirty="0">
              <a:solidFill>
                <a:schemeClr val="accent3"/>
              </a:solidFill>
            </a:endParaRPr>
          </a:p>
          <a:p>
            <a:pPr algn="just"/>
            <a:r>
              <a:rPr lang="es-CL" sz="1600" dirty="0">
                <a:solidFill>
                  <a:schemeClr val="accent3"/>
                </a:solidFill>
              </a:rPr>
              <a:t>1. El trato preferencial dispuesto por el presente Acuerdo se aplicará exclusivamente a los productos que satisfagan los requisitos del presente anexo y que sean transportados directamente entre </a:t>
            </a:r>
            <a:r>
              <a:rPr lang="es-CL" sz="1600" b="1" i="1" dirty="0">
                <a:solidFill>
                  <a:schemeClr val="accent3"/>
                </a:solidFill>
              </a:rPr>
              <a:t>el Reino Unido </a:t>
            </a:r>
            <a:r>
              <a:rPr lang="es-CL" sz="1600" dirty="0">
                <a:solidFill>
                  <a:schemeClr val="accent3"/>
                </a:solidFill>
              </a:rPr>
              <a:t>y Chile </a:t>
            </a:r>
            <a:r>
              <a:rPr lang="es-CL" sz="1600" b="1" i="1" dirty="0">
                <a:solidFill>
                  <a:schemeClr val="accent3"/>
                </a:solidFill>
              </a:rPr>
              <a:t>o a través del territorio de la Unión Europea</a:t>
            </a:r>
            <a:r>
              <a:rPr lang="es-CL" sz="1600" dirty="0">
                <a:solidFill>
                  <a:schemeClr val="accent3"/>
                </a:solidFill>
              </a:rPr>
              <a:t>. No obstante, los productos podrán ser transportados a través de otros territorios con transbordo o depósito temporal en dichos territorios, siempre que permanezcan bajo la vigilancia de las autoridades aduaneras del país de tránsito o de depósito y que no se sometan a operaciones distintas de la adición o colocación de marcas, etiquetas y precintos, de la descarga y la recarga, del fraccionamiento de los envíos o de cualquier otra operación destinada a mantenerlos en buen estado.</a:t>
            </a:r>
          </a:p>
          <a:p>
            <a:pPr algn="just"/>
            <a:endParaRPr lang="es-CL" sz="1600" dirty="0">
              <a:solidFill>
                <a:schemeClr val="accent3"/>
              </a:solidFill>
            </a:endParaRPr>
          </a:p>
          <a:p>
            <a:pPr algn="just"/>
            <a:endParaRPr lang="es-CL" sz="1600" dirty="0">
              <a:solidFill>
                <a:schemeClr val="accent3"/>
              </a:solidFill>
            </a:endParaRPr>
          </a:p>
          <a:p>
            <a:pPr algn="just"/>
            <a:r>
              <a:rPr lang="es-CL" sz="1600" dirty="0">
                <a:solidFill>
                  <a:schemeClr val="accent3"/>
                </a:solidFill>
              </a:rPr>
              <a:t>2. Las disposiciones del apartado 1 deberán ser consideradas como cumplidas salvo en caso de que las autoridades aduaneras tengan motivos para creer lo contrario. En tal caso, las autoridades aduaneras podrán solicitar al importador que proporcione evidencia de su cumplimiento, que podrá acreditarse por cualquier medio, incluidos documentos contractuales de transporte, por ejemplo conocimientos de embarque, o pruebas factuales o materiales basadas en el marcado o la numeración de los bultos, o cualquier evidencia relacionada con los propios productos.</a:t>
            </a:r>
          </a:p>
          <a:p>
            <a:pPr algn="just"/>
            <a:endParaRPr lang="es-CL" sz="1600" dirty="0">
              <a:solidFill>
                <a:schemeClr val="accent3"/>
              </a:solidFill>
            </a:endParaRPr>
          </a:p>
          <a:p>
            <a:pPr algn="just"/>
            <a:r>
              <a:rPr lang="es-CL" sz="1600" b="1" i="1" dirty="0">
                <a:solidFill>
                  <a:schemeClr val="accent3"/>
                </a:solidFill>
              </a:rPr>
              <a:t>Después del Artículo 12.2, se inserta como un nuevo párrafo:</a:t>
            </a:r>
          </a:p>
          <a:p>
            <a:pPr algn="just"/>
            <a:r>
              <a:rPr lang="es-CL" sz="1600" b="1" i="1" dirty="0">
                <a:solidFill>
                  <a:schemeClr val="accent3"/>
                </a:solidFill>
              </a:rPr>
              <a:t>3. Este Artículo se aplica sin perjuicio de lo dispuesto en el Artículo 31.</a:t>
            </a:r>
          </a:p>
        </p:txBody>
      </p:sp>
    </p:spTree>
    <p:extLst>
      <p:ext uri="{BB962C8B-B14F-4D97-AF65-F5344CB8AC3E}">
        <p14:creationId xmlns:p14="http://schemas.microsoft.com/office/powerpoint/2010/main" val="10139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61E3FC5B-DD35-314A-9A70-63C0D77DE4A2}"/>
              </a:ext>
            </a:extLst>
          </p:cNvPr>
          <p:cNvSpPr/>
          <p:nvPr/>
        </p:nvSpPr>
        <p:spPr>
          <a:xfrm>
            <a:off x="1919536" y="188641"/>
            <a:ext cx="8064896" cy="4524315"/>
          </a:xfrm>
          <a:prstGeom prst="rect">
            <a:avLst/>
          </a:prstGeom>
        </p:spPr>
        <p:txBody>
          <a:bodyPr wrap="square">
            <a:spAutoFit/>
          </a:bodyPr>
          <a:lstStyle/>
          <a:p>
            <a:pPr algn="just"/>
            <a:r>
              <a:rPr lang="es-CL" sz="1600" b="1" i="1" dirty="0">
                <a:solidFill>
                  <a:schemeClr val="accent3"/>
                </a:solidFill>
              </a:rPr>
              <a:t>D. TÍTULO IV: REINTEGRO O EXENCIÓN</a:t>
            </a:r>
          </a:p>
          <a:p>
            <a:pPr algn="just"/>
            <a:endParaRPr lang="es-CL" sz="1600" b="1" i="1" dirty="0">
              <a:solidFill>
                <a:schemeClr val="accent3"/>
              </a:solidFill>
            </a:endParaRPr>
          </a:p>
          <a:p>
            <a:pPr algn="just"/>
            <a:r>
              <a:rPr lang="es-CL" sz="1600" b="1" i="1" dirty="0">
                <a:solidFill>
                  <a:schemeClr val="accent3"/>
                </a:solidFill>
              </a:rPr>
              <a:t>8. En el Artículo 14.1 (Prohibición de reintegro o exención de los derechos de aduana (o</a:t>
            </a:r>
          </a:p>
          <a:p>
            <a:pPr algn="just"/>
            <a:r>
              <a:rPr lang="es-CL" sz="1600" b="1" i="1" dirty="0">
                <a:solidFill>
                  <a:schemeClr val="accent3"/>
                </a:solidFill>
              </a:rPr>
              <a:t>aranceles aduaneros)), en la primera oración, después de las palabras "o en Chile", se insertan</a:t>
            </a:r>
          </a:p>
          <a:p>
            <a:pPr algn="just"/>
            <a:r>
              <a:rPr lang="es-CL" sz="1600" b="1" i="1" dirty="0">
                <a:solidFill>
                  <a:schemeClr val="accent3"/>
                </a:solidFill>
              </a:rPr>
              <a:t>las palabras "o en la Unión Europea". </a:t>
            </a:r>
            <a:endParaRPr lang="es-CL" sz="1600" dirty="0">
              <a:solidFill>
                <a:schemeClr val="accent3"/>
              </a:solidFill>
            </a:endParaRPr>
          </a:p>
          <a:p>
            <a:pPr algn="just"/>
            <a:endParaRPr lang="es-CL" sz="1600" dirty="0">
              <a:solidFill>
                <a:schemeClr val="accent3"/>
              </a:solidFill>
            </a:endParaRPr>
          </a:p>
          <a:p>
            <a:pPr algn="just"/>
            <a:r>
              <a:rPr lang="es-CL" sz="1600" dirty="0">
                <a:solidFill>
                  <a:schemeClr val="accent3"/>
                </a:solidFill>
              </a:rPr>
              <a:t>REINTEGRO O EXENCIÓN</a:t>
            </a:r>
          </a:p>
          <a:p>
            <a:pPr algn="just"/>
            <a:endParaRPr lang="es-CL" sz="1600" dirty="0">
              <a:solidFill>
                <a:schemeClr val="accent3"/>
              </a:solidFill>
            </a:endParaRPr>
          </a:p>
          <a:p>
            <a:pPr algn="just"/>
            <a:r>
              <a:rPr lang="es-CL" sz="1600" dirty="0">
                <a:solidFill>
                  <a:schemeClr val="accent3"/>
                </a:solidFill>
              </a:rPr>
              <a:t>ARTÍCULO 14</a:t>
            </a:r>
          </a:p>
          <a:p>
            <a:pPr algn="just"/>
            <a:endParaRPr lang="es-CL" sz="1600" dirty="0">
              <a:solidFill>
                <a:schemeClr val="accent3"/>
              </a:solidFill>
            </a:endParaRPr>
          </a:p>
          <a:p>
            <a:pPr algn="just"/>
            <a:r>
              <a:rPr lang="es-CL" sz="1600" dirty="0">
                <a:solidFill>
                  <a:schemeClr val="accent3"/>
                </a:solidFill>
              </a:rPr>
              <a:t>Prohibición de reintegro o exención de los derechos de aduana (o aranceles aduaneros)</a:t>
            </a:r>
          </a:p>
          <a:p>
            <a:pPr algn="just"/>
            <a:endParaRPr lang="es-CL" sz="1600" dirty="0">
              <a:solidFill>
                <a:schemeClr val="accent3"/>
              </a:solidFill>
            </a:endParaRPr>
          </a:p>
          <a:p>
            <a:pPr algn="just"/>
            <a:r>
              <a:rPr lang="es-CL" sz="1600" dirty="0">
                <a:solidFill>
                  <a:schemeClr val="accent3"/>
                </a:solidFill>
              </a:rPr>
              <a:t>1. Los materiales no originarios utilizados en la fabricación de productos originarios de la Comunidad o de Chile </a:t>
            </a:r>
            <a:r>
              <a:rPr lang="es-CL" sz="1600" b="1" i="1" dirty="0">
                <a:solidFill>
                  <a:schemeClr val="accent3"/>
                </a:solidFill>
              </a:rPr>
              <a:t>"o en la Unión Europea” </a:t>
            </a:r>
            <a:r>
              <a:rPr lang="es-CL" sz="1600" dirty="0">
                <a:solidFill>
                  <a:schemeClr val="accent3"/>
                </a:solidFill>
              </a:rPr>
              <a:t>para los que se haya expedido o elaborado una prueba de origen de conformidad con lo dispuesto en el TÌtulo V, no se beneficiarán en la Comunidad ni en Chile del reintegro o la exención de los derechos de aduana (o aranceles aduaneros) en cualquiera de sus formas. </a:t>
            </a:r>
            <a:endParaRPr lang="es-CL" sz="1600" b="1" i="1" dirty="0">
              <a:solidFill>
                <a:schemeClr val="accent3"/>
              </a:solidFill>
            </a:endParaRPr>
          </a:p>
        </p:txBody>
      </p:sp>
    </p:spTree>
    <p:extLst>
      <p:ext uri="{BB962C8B-B14F-4D97-AF65-F5344CB8AC3E}">
        <p14:creationId xmlns:p14="http://schemas.microsoft.com/office/powerpoint/2010/main" val="360527475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1629</Words>
  <Application>Microsoft Office PowerPoint</Application>
  <PresentationFormat>Widescreen</PresentationFormat>
  <Paragraphs>75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laura rubio</dc:creator>
  <cp:lastModifiedBy>laura rubio</cp:lastModifiedBy>
  <cp:revision>2</cp:revision>
  <dcterms:created xsi:type="dcterms:W3CDTF">2020-12-30T15:05:09Z</dcterms:created>
  <dcterms:modified xsi:type="dcterms:W3CDTF">2021-01-04T17:54:25Z</dcterms:modified>
</cp:coreProperties>
</file>