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32" r:id="rId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81"/>
  </p:normalViewPr>
  <p:slideViewPr>
    <p:cSldViewPr snapToGrid="0" snapToObjects="1">
      <p:cViewPr varScale="1">
        <p:scale>
          <a:sx n="62" d="100"/>
          <a:sy n="62" d="100"/>
        </p:scale>
        <p:origin x="200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F228C-602C-2344-A17F-1816F5B89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9E4262-49C9-CC45-A87C-65E5C1271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E51EA-02FC-CC47-9C8E-EE3D3A8D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E8AD-119A-0848-BC81-ABDF377BE059}" type="datetimeFigureOut">
              <a:rPr lang="es-CL" smtClean="0"/>
              <a:t>04-01-2021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0C4E95-A3B1-D64A-BD10-C6E45D58D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9BDDE-8017-FB4A-87E6-E8114698D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64AC-4BA5-0244-882B-464670E43B8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977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F8EED1-FBBE-3F4E-9E3C-2EF6B230B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BF70C3-4444-FE45-A309-FE56CEB91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B35E8B-B6EE-6545-9B6E-8DC576BF2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E8AD-119A-0848-BC81-ABDF377BE059}" type="datetimeFigureOut">
              <a:rPr lang="es-CL" smtClean="0"/>
              <a:t>04-01-2021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27CCFF-7C52-3448-AA20-B02936948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D5A023-6050-9C4A-B43B-6D179365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64AC-4BA5-0244-882B-464670E43B8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0841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E4ADF65-2F85-A046-8E13-772235C8AC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AF365EC-2BEF-7242-A681-462013C0A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A58F89-082A-9C42-80E1-249AB4AF1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E8AD-119A-0848-BC81-ABDF377BE059}" type="datetimeFigureOut">
              <a:rPr lang="es-CL" smtClean="0"/>
              <a:t>04-01-2021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28E10A-2138-8940-932C-C2A29D6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906CB1-EB9C-864C-A40B-F5AF084F7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64AC-4BA5-0244-882B-464670E43B8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6901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DB2A52-5B93-244A-A2EB-90E24503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64465D-53AA-5240-87D5-A12E6320F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48FD6E-43CA-1E4F-8AEC-96CE12CF6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E8AD-119A-0848-BC81-ABDF377BE059}" type="datetimeFigureOut">
              <a:rPr lang="es-CL" smtClean="0"/>
              <a:t>04-01-2021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7E133A-DAF6-7D4B-85C4-9CD8BE68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195BB2-26EC-CA4B-8F33-9F613E23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64AC-4BA5-0244-882B-464670E43B8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108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9BD010-4DD3-5640-8D1E-EA0E49F56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F8A790-E964-6744-898D-D36D453BD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B5333D-866C-0642-AD86-A8C416E2E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E8AD-119A-0848-BC81-ABDF377BE059}" type="datetimeFigureOut">
              <a:rPr lang="es-CL" smtClean="0"/>
              <a:t>04-01-2021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733E7-0719-004F-8C60-6496C246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659B95-3E87-0B48-9AAD-0185EA6A6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64AC-4BA5-0244-882B-464670E43B8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8117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4A41AB-2DE1-D04D-995D-5D4BEA6FD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6D947F-0F8A-544A-9A8A-42CC7BCED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4FF6FF-45A8-FE49-BDF9-ED799FEEE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AAF66A-412D-3143-B979-23C987E7A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E8AD-119A-0848-BC81-ABDF377BE059}" type="datetimeFigureOut">
              <a:rPr lang="es-CL" smtClean="0"/>
              <a:t>04-01-2021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B019A0-29CA-0148-A8F6-1A6D9EE1A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3D3C2C-B561-8B43-AC43-B0FE9F737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64AC-4BA5-0244-882B-464670E43B8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024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AAFA4-4D22-3943-B387-3E71C658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4FE60E-4BEE-BB4E-8389-F742C148A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BC428C-FA41-D546-B495-A300595BE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92A15BC-196F-4742-B948-A2B78CAB9F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564800E-4DF2-8C42-BF63-4A4F4E632C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712CA6E-F40E-284B-A9B8-220258592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E8AD-119A-0848-BC81-ABDF377BE059}" type="datetimeFigureOut">
              <a:rPr lang="es-CL" smtClean="0"/>
              <a:t>04-01-2021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FCB595D-276E-EA4D-BF02-5E718421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25F4936-E45A-2442-BDF8-BDF3399D0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64AC-4BA5-0244-882B-464670E43B8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59476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53B072-3A8D-6E4D-92F1-CCED6CFD3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C13E235-E8E6-4044-B967-276D1DB52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E8AD-119A-0848-BC81-ABDF377BE059}" type="datetimeFigureOut">
              <a:rPr lang="es-CL" smtClean="0"/>
              <a:t>04-01-2021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EFC54BE-6DE5-4040-8189-2E826B38E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5F27F89-930B-DC41-9FB6-A82BB11F7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64AC-4BA5-0244-882B-464670E43B8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738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68A77A5-2A6E-B748-90A4-444170554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E8AD-119A-0848-BC81-ABDF377BE059}" type="datetimeFigureOut">
              <a:rPr lang="es-CL" smtClean="0"/>
              <a:t>04-01-2021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B231AB4-4130-6447-843B-F1E741D1C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664C2C-F8B5-C046-B4F9-82CCCA56B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64AC-4BA5-0244-882B-464670E43B8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99942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17325D-57C5-C74C-AFA5-6D36D3EDD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FB081C-2164-6A45-9475-0449FAF3D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7E9E5F-D4CC-6E4E-9E4D-6932036E8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FF83FC-E960-364D-9199-0F7FBFE4A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E8AD-119A-0848-BC81-ABDF377BE059}" type="datetimeFigureOut">
              <a:rPr lang="es-CL" smtClean="0"/>
              <a:t>04-01-2021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C95E59-C7AC-9140-AC82-78C6BF790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069A77-5B79-D049-923B-2D004E846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64AC-4BA5-0244-882B-464670E43B8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979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DA42BB-4A5D-B445-848A-C13F4064D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C4CDD18-6224-6B46-96DA-72C7BAE91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C170C2-F2ED-DD47-ACD5-2A6FCB961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15F7F6-066B-FB4E-8103-79A06E571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8E8AD-119A-0848-BC81-ABDF377BE059}" type="datetimeFigureOut">
              <a:rPr lang="es-CL" smtClean="0"/>
              <a:t>04-01-2021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3B4E9BE-3CE9-2C43-9414-42F2754F1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3D3DAF-19F4-8849-98E7-1074620B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B64AC-4BA5-0244-882B-464670E43B8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2001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942DD3A-1684-9F41-AF21-FFBAC2AE6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307DE7-FCAD-C747-9476-378AF88EA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320740-D206-DF45-B39D-8EB81EE7AF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8E8AD-119A-0848-BC81-ABDF377BE059}" type="datetimeFigureOut">
              <a:rPr lang="es-CL" smtClean="0"/>
              <a:t>04-01-2021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148B1D-BF08-5E41-958C-7BB55660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D46561-BD72-4746-9904-28A4CB160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B64AC-4BA5-0244-882B-464670E43B8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469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3">
            <a:extLst>
              <a:ext uri="{FF2B5EF4-FFF2-40B4-BE49-F238E27FC236}">
                <a16:creationId xmlns:a16="http://schemas.microsoft.com/office/drawing/2014/main" id="{B67D8E13-1A39-4D72-83FC-7FB981E2C11A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5448301" y="2565400"/>
          <a:ext cx="1876425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" name="Fotografía de Photo Editor" r:id="rId3" imgW="11841228" imgH="16638095" progId="">
                  <p:embed/>
                </p:oleObj>
              </mc:Choice>
              <mc:Fallback>
                <p:oleObj name="Fotografía de Photo Editor" r:id="rId3" imgW="11841228" imgH="16638095" progId="">
                  <p:embed/>
                  <p:pic>
                    <p:nvPicPr>
                      <p:cNvPr id="9218" name="Object 3">
                        <a:extLst>
                          <a:ext uri="{FF2B5EF4-FFF2-40B4-BE49-F238E27FC236}">
                            <a16:creationId xmlns:a16="http://schemas.microsoft.com/office/drawing/2014/main" id="{B67D8E13-1A39-4D72-83FC-7FB981E2C1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301" y="2565400"/>
                        <a:ext cx="1876425" cy="247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AutoShape 9">
            <a:extLst>
              <a:ext uri="{FF2B5EF4-FFF2-40B4-BE49-F238E27FC236}">
                <a16:creationId xmlns:a16="http://schemas.microsoft.com/office/drawing/2014/main" id="{9A2DE30A-45DD-45B9-A251-73BA8E856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542" y="1070116"/>
            <a:ext cx="2782291" cy="1378657"/>
          </a:xfrm>
          <a:prstGeom prst="wedgeEllipseCallout">
            <a:avLst>
              <a:gd name="adj1" fmla="val 89892"/>
              <a:gd name="adj2" fmla="val 61531"/>
            </a:avLst>
          </a:prstGeom>
          <a:solidFill>
            <a:srgbClr val="E5EDFF"/>
          </a:solidFill>
          <a:ln w="63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268288" indent="-268288">
              <a:buFont typeface="Wingdings" pitchFamily="2" charset="2"/>
              <a:buChar char="ü"/>
              <a:defRPr/>
            </a:pPr>
            <a:r>
              <a:rPr lang="es-ES" b="1" i="1" dirty="0">
                <a:solidFill>
                  <a:srgbClr val="0035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Idioma: Inglés o Español</a:t>
            </a:r>
            <a:endParaRPr lang="es-ES_trad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21 Llamada rectangular redondeada">
            <a:extLst>
              <a:ext uri="{FF2B5EF4-FFF2-40B4-BE49-F238E27FC236}">
                <a16:creationId xmlns:a16="http://schemas.microsoft.com/office/drawing/2014/main" id="{1CB5A0CF-27B1-4204-917B-686749565C23}"/>
              </a:ext>
            </a:extLst>
          </p:cNvPr>
          <p:cNvSpPr/>
          <p:nvPr/>
        </p:nvSpPr>
        <p:spPr>
          <a:xfrm>
            <a:off x="7464152" y="404664"/>
            <a:ext cx="2736304" cy="1224136"/>
          </a:xfrm>
          <a:prstGeom prst="wedgeRoundRectCallout">
            <a:avLst>
              <a:gd name="adj1" fmla="val -50187"/>
              <a:gd name="adj2" fmla="val 128004"/>
              <a:gd name="adj3" fmla="val 16667"/>
            </a:avLst>
          </a:prstGeom>
          <a:solidFill>
            <a:srgbClr val="FFFFC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1200" b="1" dirty="0">
                <a:solidFill>
                  <a:srgbClr val="00359E"/>
                </a:solidFill>
              </a:rPr>
              <a:t>FORMULARIO EUR1: </a:t>
            </a:r>
          </a:p>
          <a:p>
            <a:pPr marL="361950" indent="-361950">
              <a:buFont typeface="Wingdings" pitchFamily="2" charset="2"/>
              <a:buChar char="ü"/>
              <a:defRPr/>
            </a:pPr>
            <a:r>
              <a:rPr lang="es-ES" sz="1200" b="1" dirty="0">
                <a:solidFill>
                  <a:srgbClr val="00359E"/>
                </a:solidFill>
                <a:latin typeface="Calibri" pitchFamily="34" charset="0"/>
              </a:rPr>
              <a:t>PRE-IMPRESO</a:t>
            </a:r>
          </a:p>
          <a:p>
            <a:pPr marL="361950" indent="-361950">
              <a:buFont typeface="Wingdings" pitchFamily="2" charset="2"/>
              <a:buChar char="ü"/>
              <a:defRPr/>
            </a:pPr>
            <a:r>
              <a:rPr lang="es-ES" sz="1200" b="1" dirty="0">
                <a:solidFill>
                  <a:srgbClr val="00359E"/>
                </a:solidFill>
                <a:latin typeface="Calibri" pitchFamily="34" charset="0"/>
              </a:rPr>
              <a:t>FONDO LABRADO</a:t>
            </a:r>
          </a:p>
          <a:p>
            <a:pPr marL="361950" indent="-361950">
              <a:buFont typeface="Wingdings" pitchFamily="2" charset="2"/>
              <a:buChar char="ü"/>
              <a:defRPr/>
            </a:pPr>
            <a:r>
              <a:rPr lang="es-ES" sz="1200" b="1" dirty="0">
                <a:solidFill>
                  <a:srgbClr val="00359E"/>
                </a:solidFill>
                <a:latin typeface="Calibri" pitchFamily="34" charset="0"/>
              </a:rPr>
              <a:t>4A</a:t>
            </a:r>
          </a:p>
        </p:txBody>
      </p:sp>
      <p:sp>
        <p:nvSpPr>
          <p:cNvPr id="26" name="AutoShape 9">
            <a:extLst>
              <a:ext uri="{FF2B5EF4-FFF2-40B4-BE49-F238E27FC236}">
                <a16:creationId xmlns:a16="http://schemas.microsoft.com/office/drawing/2014/main" id="{5660F69A-3426-4DF6-9911-43A7C3578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542" y="5589240"/>
            <a:ext cx="3420379" cy="792088"/>
          </a:xfrm>
          <a:prstGeom prst="wedgeEllipseCallout">
            <a:avLst>
              <a:gd name="adj1" fmla="val 52779"/>
              <a:gd name="adj2" fmla="val -237483"/>
            </a:avLst>
          </a:prstGeom>
          <a:solidFill>
            <a:srgbClr val="E5EDFF"/>
          </a:solidFill>
          <a:ln w="63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268288" indent="-268288">
              <a:buFont typeface="Wingdings" pitchFamily="2" charset="2"/>
              <a:buChar char="ü"/>
              <a:defRPr/>
            </a:pPr>
            <a:r>
              <a:rPr lang="es-ES" sz="1200" b="1" i="1" dirty="0">
                <a:solidFill>
                  <a:srgbClr val="00359E"/>
                </a:solidFill>
                <a:latin typeface="Cambria" pitchFamily="18" charset="0"/>
              </a:rPr>
              <a:t>VALIDEZ </a:t>
            </a:r>
          </a:p>
          <a:p>
            <a:pPr eaLnBrk="1" hangingPunct="1">
              <a:defRPr/>
            </a:pPr>
            <a:r>
              <a:rPr lang="es-ES" sz="1200" b="1" i="1" dirty="0">
                <a:solidFill>
                  <a:srgbClr val="00359E"/>
                </a:solidFill>
                <a:latin typeface="Cambria" pitchFamily="18" charset="0"/>
              </a:rPr>
              <a:t>DEL CERTIFICADO : 10  MESES</a:t>
            </a:r>
            <a:r>
              <a:rPr lang="es-ES" sz="1050" b="1" i="1" dirty="0">
                <a:solidFill>
                  <a:srgbClr val="00359E"/>
                </a:solidFill>
                <a:latin typeface="Cambria" pitchFamily="18" charset="0"/>
              </a:rPr>
              <a:t>.</a:t>
            </a:r>
            <a:endParaRPr lang="es-ES_tradnl" sz="1050" dirty="0">
              <a:latin typeface="Arial" charset="0"/>
            </a:endParaRPr>
          </a:p>
        </p:txBody>
      </p:sp>
      <p:sp>
        <p:nvSpPr>
          <p:cNvPr id="29" name="AutoShape 9">
            <a:extLst>
              <a:ext uri="{FF2B5EF4-FFF2-40B4-BE49-F238E27FC236}">
                <a16:creationId xmlns:a16="http://schemas.microsoft.com/office/drawing/2014/main" id="{E45BF245-F5FF-4608-ADEC-ED96D8064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541" y="3068960"/>
            <a:ext cx="3240360" cy="1296144"/>
          </a:xfrm>
          <a:prstGeom prst="wedgeEllipseCallout">
            <a:avLst>
              <a:gd name="adj1" fmla="val 59647"/>
              <a:gd name="adj2" fmla="val -41004"/>
            </a:avLst>
          </a:prstGeom>
          <a:solidFill>
            <a:srgbClr val="E5EDFF"/>
          </a:solidFill>
          <a:ln w="63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176213" indent="-176213">
              <a:buFont typeface="Wingdings" pitchFamily="2" charset="2"/>
              <a:buChar char="ü"/>
              <a:defRPr/>
            </a:pPr>
            <a:r>
              <a:rPr lang="es-ES" sz="1200" b="1" i="1" dirty="0">
                <a:solidFill>
                  <a:srgbClr val="00359E"/>
                </a:solidFill>
                <a:latin typeface="Calibri" pitchFamily="34" charset="0"/>
              </a:rPr>
              <a:t>ES ACEPTABLE COMPLETAR  EN MANUSCRITO CON LÁPIZ DE TINTA Y CARACTERES  EN LETRA IMPRENTA</a:t>
            </a:r>
          </a:p>
          <a:p>
            <a:pPr marL="268288" indent="-268288">
              <a:defRPr/>
            </a:pPr>
            <a:endParaRPr lang="es-ES" b="1" i="1" dirty="0">
              <a:solidFill>
                <a:srgbClr val="00359E"/>
              </a:solidFill>
              <a:latin typeface="Cambria" pitchFamily="18" charset="0"/>
            </a:endParaRPr>
          </a:p>
          <a:p>
            <a:pPr marL="268288" indent="-268288">
              <a:defRPr/>
            </a:pPr>
            <a:endParaRPr lang="es-ES" b="1" i="1" dirty="0">
              <a:solidFill>
                <a:srgbClr val="008000"/>
              </a:solidFill>
              <a:latin typeface="Cambria" pitchFamily="18" charset="0"/>
            </a:endParaRPr>
          </a:p>
        </p:txBody>
      </p:sp>
      <p:sp>
        <p:nvSpPr>
          <p:cNvPr id="1047" name="Rectangle 2">
            <a:extLst>
              <a:ext uri="{FF2B5EF4-FFF2-40B4-BE49-F238E27FC236}">
                <a16:creationId xmlns:a16="http://schemas.microsoft.com/office/drawing/2014/main" id="{D43115AA-8765-4D45-A810-A76FE5714B2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963738" y="115888"/>
            <a:ext cx="4564062" cy="900112"/>
          </a:xfrm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br>
              <a:rPr lang="es-ES" altLang="es-CL" sz="2000" b="1" dirty="0">
                <a:solidFill>
                  <a:schemeClr val="accent1"/>
                </a:solidFill>
                <a:latin typeface="Century Schoolbook" pitchFamily="18" charset="0"/>
              </a:rPr>
            </a:br>
            <a:r>
              <a:rPr lang="es-ES" altLang="es-CL" sz="2000" b="1" dirty="0">
                <a:solidFill>
                  <a:schemeClr val="accent1"/>
                </a:solidFill>
                <a:latin typeface="Century Schoolbook" pitchFamily="18" charset="0"/>
              </a:rPr>
              <a:t>Indicaciones Generales EUR 1</a:t>
            </a:r>
            <a:br>
              <a:rPr lang="es-ES" altLang="es-CL" sz="2000" b="1" dirty="0">
                <a:solidFill>
                  <a:schemeClr val="accent1"/>
                </a:solidFill>
                <a:latin typeface="Century Schoolbook" pitchFamily="18" charset="0"/>
              </a:rPr>
            </a:br>
            <a:r>
              <a:rPr lang="es-ES" altLang="es-CL" sz="2000" b="1" dirty="0">
                <a:solidFill>
                  <a:schemeClr val="accent1"/>
                </a:solidFill>
                <a:latin typeface="Century Schoolbook" pitchFamily="18" charset="0"/>
              </a:rPr>
              <a:t>(Acuerdo Chile – Reino Unido)</a:t>
            </a:r>
            <a:br>
              <a:rPr lang="es-ES" altLang="es-CL" sz="1600" b="1" dirty="0">
                <a:solidFill>
                  <a:schemeClr val="accent1"/>
                </a:solidFill>
                <a:latin typeface="Century Schoolbook" pitchFamily="18" charset="0"/>
              </a:rPr>
            </a:br>
            <a:endParaRPr lang="es-ES" altLang="es-CL" sz="1600" b="1" dirty="0">
              <a:solidFill>
                <a:schemeClr val="accent1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70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</Words>
  <Application>Microsoft Office PowerPoint</Application>
  <PresentationFormat>Widescreen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Tema de Office</vt:lpstr>
      <vt:lpstr> Indicaciones Generales EUR 1 (Acuerdo Chile – Reino Unido)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Indicaciones Generales EUR 1 (Acuerdo Chile – Reino Unido) </dc:title>
  <dc:creator>laura rubio</dc:creator>
  <cp:lastModifiedBy>laura rubio</cp:lastModifiedBy>
  <cp:revision>2</cp:revision>
  <dcterms:created xsi:type="dcterms:W3CDTF">2020-12-30T14:30:11Z</dcterms:created>
  <dcterms:modified xsi:type="dcterms:W3CDTF">2021-01-04T17:56:43Z</dcterms:modified>
</cp:coreProperties>
</file>